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86" r:id="rId3"/>
    <p:sldId id="322" r:id="rId4"/>
    <p:sldId id="324" r:id="rId5"/>
    <p:sldId id="323" r:id="rId6"/>
    <p:sldId id="325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7" r:id="rId24"/>
    <p:sldId id="318" r:id="rId25"/>
    <p:sldId id="319" r:id="rId26"/>
    <p:sldId id="320" r:id="rId27"/>
    <p:sldId id="326" r:id="rId28"/>
    <p:sldId id="328" r:id="rId29"/>
    <p:sldId id="327" r:id="rId30"/>
    <p:sldId id="336" r:id="rId31"/>
    <p:sldId id="329" r:id="rId32"/>
    <p:sldId id="334" r:id="rId33"/>
    <p:sldId id="332" r:id="rId34"/>
    <p:sldId id="330" r:id="rId35"/>
    <p:sldId id="3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21FE1E-E841-4633-A9BE-6AD554743D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6F063DD-2189-43B7-8B3B-EEA6F18D5AC8}">
      <dgm:prSet/>
      <dgm:spPr/>
      <dgm:t>
        <a:bodyPr/>
        <a:lstStyle/>
        <a:p>
          <a:r>
            <a:rPr lang="en-US"/>
            <a:t>Review</a:t>
          </a:r>
        </a:p>
      </dgm:t>
    </dgm:pt>
    <dgm:pt modelId="{5BBA4FC7-DF61-41BB-B0A7-241874B03965}" type="parTrans" cxnId="{19D58622-0D2F-4D7D-B532-AE0C83A67C6C}">
      <dgm:prSet/>
      <dgm:spPr/>
      <dgm:t>
        <a:bodyPr/>
        <a:lstStyle/>
        <a:p>
          <a:endParaRPr lang="en-US"/>
        </a:p>
      </dgm:t>
    </dgm:pt>
    <dgm:pt modelId="{5E2FBA17-C3DC-4359-9FF4-E1A422B68C5B}" type="sibTrans" cxnId="{19D58622-0D2F-4D7D-B532-AE0C83A67C6C}">
      <dgm:prSet/>
      <dgm:spPr/>
      <dgm:t>
        <a:bodyPr/>
        <a:lstStyle/>
        <a:p>
          <a:endParaRPr lang="en-US"/>
        </a:p>
      </dgm:t>
    </dgm:pt>
    <dgm:pt modelId="{80A3F565-D5C3-43C7-A7AB-F9C8EEFC6646}">
      <dgm:prSet/>
      <dgm:spPr/>
      <dgm:t>
        <a:bodyPr/>
        <a:lstStyle/>
        <a:p>
          <a:r>
            <a:rPr lang="en-US"/>
            <a:t>Backpropagation,</a:t>
          </a:r>
          <a:r>
            <a:rPr lang="zh-CN"/>
            <a:t> </a:t>
          </a:r>
          <a:r>
            <a:rPr lang="en-US"/>
            <a:t>Gradient</a:t>
          </a:r>
          <a:r>
            <a:rPr lang="zh-CN"/>
            <a:t> </a:t>
          </a:r>
          <a:r>
            <a:rPr lang="en-US"/>
            <a:t>Descent</a:t>
          </a:r>
        </a:p>
      </dgm:t>
    </dgm:pt>
    <dgm:pt modelId="{BC91DCCD-7538-492F-A0A3-6D2B53539148}" type="parTrans" cxnId="{BA137822-592B-4729-9D7E-62CEDC1E9F55}">
      <dgm:prSet/>
      <dgm:spPr/>
      <dgm:t>
        <a:bodyPr/>
        <a:lstStyle/>
        <a:p>
          <a:endParaRPr lang="en-US"/>
        </a:p>
      </dgm:t>
    </dgm:pt>
    <dgm:pt modelId="{D8B9F5BF-6787-42E4-AA0F-93F11488D437}" type="sibTrans" cxnId="{BA137822-592B-4729-9D7E-62CEDC1E9F55}">
      <dgm:prSet/>
      <dgm:spPr/>
      <dgm:t>
        <a:bodyPr/>
        <a:lstStyle/>
        <a:p>
          <a:endParaRPr lang="en-US"/>
        </a:p>
      </dgm:t>
    </dgm:pt>
    <dgm:pt modelId="{BD39D7A9-BEB4-4D80-B61C-B07DE944F11B}">
      <dgm:prSet/>
      <dgm:spPr/>
      <dgm:t>
        <a:bodyPr/>
        <a:lstStyle/>
        <a:p>
          <a:r>
            <a:rPr lang="en-US"/>
            <a:t>The</a:t>
          </a:r>
          <a:r>
            <a:rPr lang="zh-CN"/>
            <a:t> </a:t>
          </a:r>
          <a:r>
            <a:rPr lang="en-US"/>
            <a:t>success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deep</a:t>
          </a:r>
          <a:r>
            <a:rPr lang="zh-CN"/>
            <a:t> </a:t>
          </a:r>
          <a:r>
            <a:rPr lang="en-US"/>
            <a:t>learning</a:t>
          </a:r>
        </a:p>
      </dgm:t>
    </dgm:pt>
    <dgm:pt modelId="{4DA15F10-1827-4855-8860-172BDDFA78DA}" type="parTrans" cxnId="{D00F7886-5CB6-4F1A-B348-71039E16009B}">
      <dgm:prSet/>
      <dgm:spPr/>
      <dgm:t>
        <a:bodyPr/>
        <a:lstStyle/>
        <a:p>
          <a:endParaRPr lang="en-US"/>
        </a:p>
      </dgm:t>
    </dgm:pt>
    <dgm:pt modelId="{5761B386-E1B3-4053-9E63-90D89B8240D3}" type="sibTrans" cxnId="{D00F7886-5CB6-4F1A-B348-71039E16009B}">
      <dgm:prSet/>
      <dgm:spPr/>
      <dgm:t>
        <a:bodyPr/>
        <a:lstStyle/>
        <a:p>
          <a:endParaRPr lang="en-US"/>
        </a:p>
      </dgm:t>
    </dgm:pt>
    <dgm:pt modelId="{87C455A6-D323-4FF5-978A-971472113EF9}">
      <dgm:prSet/>
      <dgm:spPr/>
      <dgm:t>
        <a:bodyPr/>
        <a:lstStyle/>
        <a:p>
          <a:r>
            <a:rPr lang="en-US" dirty="0"/>
            <a:t>RNN,</a:t>
          </a:r>
          <a:r>
            <a:rPr lang="zh-CN" dirty="0"/>
            <a:t> </a:t>
          </a:r>
          <a:r>
            <a:rPr lang="en-US" dirty="0"/>
            <a:t>CNN,</a:t>
          </a:r>
          <a:r>
            <a:rPr lang="zh-CN" dirty="0"/>
            <a:t> </a:t>
          </a:r>
          <a:r>
            <a:rPr lang="en-US" dirty="0"/>
            <a:t>Seq2Seq,</a:t>
          </a:r>
          <a:r>
            <a:rPr lang="zh-CN" dirty="0"/>
            <a:t> </a:t>
          </a:r>
          <a:r>
            <a:rPr lang="en-US" dirty="0"/>
            <a:t>Attention</a:t>
          </a:r>
        </a:p>
      </dgm:t>
    </dgm:pt>
    <dgm:pt modelId="{F8AF7F21-825B-41F1-ACF4-B0D11090723B}" type="parTrans" cxnId="{7FA8A037-E5A0-41C2-A487-6E37978BC388}">
      <dgm:prSet/>
      <dgm:spPr/>
      <dgm:t>
        <a:bodyPr/>
        <a:lstStyle/>
        <a:p>
          <a:endParaRPr lang="en-US"/>
        </a:p>
      </dgm:t>
    </dgm:pt>
    <dgm:pt modelId="{2BC8552F-4B73-4554-8118-2B5613E3433E}" type="sibTrans" cxnId="{7FA8A037-E5A0-41C2-A487-6E37978BC388}">
      <dgm:prSet/>
      <dgm:spPr/>
      <dgm:t>
        <a:bodyPr/>
        <a:lstStyle/>
        <a:p>
          <a:endParaRPr lang="en-US"/>
        </a:p>
      </dgm:t>
    </dgm:pt>
    <dgm:pt modelId="{2C785D5A-A84F-4DD2-AF88-4D6E24521F45}">
      <dgm:prSet/>
      <dgm:spPr/>
      <dgm:t>
        <a:bodyPr/>
        <a:lstStyle/>
        <a:p>
          <a:r>
            <a:rPr lang="en-US"/>
            <a:t>Dimension</a:t>
          </a:r>
          <a:r>
            <a:rPr lang="zh-CN"/>
            <a:t> </a:t>
          </a:r>
          <a:r>
            <a:rPr lang="en-US"/>
            <a:t>Curse</a:t>
          </a:r>
        </a:p>
      </dgm:t>
    </dgm:pt>
    <dgm:pt modelId="{378A2D2D-031A-482A-B829-1883870D1064}" type="parTrans" cxnId="{F9279EE4-A3AF-4367-9F08-81360DD62E2C}">
      <dgm:prSet/>
      <dgm:spPr/>
      <dgm:t>
        <a:bodyPr/>
        <a:lstStyle/>
        <a:p>
          <a:endParaRPr lang="en-US"/>
        </a:p>
      </dgm:t>
    </dgm:pt>
    <dgm:pt modelId="{72699E49-CDA0-4987-9BE3-562B6E007535}" type="sibTrans" cxnId="{F9279EE4-A3AF-4367-9F08-81360DD62E2C}">
      <dgm:prSet/>
      <dgm:spPr/>
      <dgm:t>
        <a:bodyPr/>
        <a:lstStyle/>
        <a:p>
          <a:endParaRPr lang="en-US"/>
        </a:p>
      </dgm:t>
    </dgm:pt>
    <dgm:pt modelId="{6CB7C576-32A1-4047-B0AC-895F1AC9EA10}">
      <dgm:prSet/>
      <dgm:spPr/>
      <dgm:t>
        <a:bodyPr/>
        <a:lstStyle/>
        <a:p>
          <a:r>
            <a:rPr lang="en-US"/>
            <a:t>The</a:t>
          </a:r>
          <a:r>
            <a:rPr lang="zh-CN"/>
            <a:t> </a:t>
          </a:r>
          <a:r>
            <a:rPr lang="en-US"/>
            <a:t>Bias</a:t>
          </a:r>
          <a:r>
            <a:rPr lang="zh-CN"/>
            <a:t> </a:t>
          </a:r>
          <a:r>
            <a:rPr lang="en-US"/>
            <a:t>of</a:t>
          </a:r>
          <a:r>
            <a:rPr lang="zh-CN"/>
            <a:t>  </a:t>
          </a:r>
          <a:r>
            <a:rPr lang="en-US"/>
            <a:t>Deeplearning</a:t>
          </a:r>
        </a:p>
      </dgm:t>
    </dgm:pt>
    <dgm:pt modelId="{0C5FF1BE-50C7-41FE-967E-245A31741CAA}" type="parTrans" cxnId="{1430D3E2-89B2-488C-B9FB-18A9E6190B50}">
      <dgm:prSet/>
      <dgm:spPr/>
      <dgm:t>
        <a:bodyPr/>
        <a:lstStyle/>
        <a:p>
          <a:endParaRPr lang="en-US"/>
        </a:p>
      </dgm:t>
    </dgm:pt>
    <dgm:pt modelId="{D0F9B8B3-83A0-4689-BA6A-7B2383B307C9}" type="sibTrans" cxnId="{1430D3E2-89B2-488C-B9FB-18A9E6190B50}">
      <dgm:prSet/>
      <dgm:spPr/>
      <dgm:t>
        <a:bodyPr/>
        <a:lstStyle/>
        <a:p>
          <a:endParaRPr lang="en-US"/>
        </a:p>
      </dgm:t>
    </dgm:pt>
    <dgm:pt modelId="{DE462995-884C-46B0-878C-E1164AB958F8}" type="pres">
      <dgm:prSet presAssocID="{F421FE1E-E841-4633-A9BE-6AD554743DA2}" presName="root" presStyleCnt="0">
        <dgm:presLayoutVars>
          <dgm:dir/>
          <dgm:resizeHandles val="exact"/>
        </dgm:presLayoutVars>
      </dgm:prSet>
      <dgm:spPr/>
    </dgm:pt>
    <dgm:pt modelId="{6D233F5C-6154-485A-92A3-B28EAA5A3C62}" type="pres">
      <dgm:prSet presAssocID="{56F063DD-2189-43B7-8B3B-EEA6F18D5AC8}" presName="compNode" presStyleCnt="0"/>
      <dgm:spPr/>
    </dgm:pt>
    <dgm:pt modelId="{46708C08-574D-4237-A819-BD0665F474BE}" type="pres">
      <dgm:prSet presAssocID="{56F063DD-2189-43B7-8B3B-EEA6F18D5AC8}" presName="bgRect" presStyleLbl="bgShp" presStyleIdx="0" presStyleCnt="3" custLinFactNeighborX="-115" custLinFactNeighborY="5930"/>
      <dgm:spPr/>
    </dgm:pt>
    <dgm:pt modelId="{A3E50033-6BFB-44FC-8DD4-5E23285C04D3}" type="pres">
      <dgm:prSet presAssocID="{56F063DD-2189-43B7-8B3B-EEA6F18D5AC8}" presName="iconRect" presStyleLbl="node1" presStyleIdx="0" presStyleCnt="3"/>
      <dgm:spPr>
        <a:ln>
          <a:noFill/>
        </a:ln>
      </dgm:spPr>
    </dgm:pt>
    <dgm:pt modelId="{F0CF0A55-17D3-4301-8C08-DE3691691D81}" type="pres">
      <dgm:prSet presAssocID="{56F063DD-2189-43B7-8B3B-EEA6F18D5AC8}" presName="spaceRect" presStyleCnt="0"/>
      <dgm:spPr/>
    </dgm:pt>
    <dgm:pt modelId="{08FEE186-98F1-4373-A9F9-EAE860DF9078}" type="pres">
      <dgm:prSet presAssocID="{56F063DD-2189-43B7-8B3B-EEA6F18D5AC8}" presName="parTx" presStyleLbl="revTx" presStyleIdx="0" presStyleCnt="4">
        <dgm:presLayoutVars>
          <dgm:chMax val="0"/>
          <dgm:chPref val="0"/>
        </dgm:presLayoutVars>
      </dgm:prSet>
      <dgm:spPr/>
    </dgm:pt>
    <dgm:pt modelId="{BF83349A-8B9F-4078-A888-2797DC208242}" type="pres">
      <dgm:prSet presAssocID="{56F063DD-2189-43B7-8B3B-EEA6F18D5AC8}" presName="desTx" presStyleLbl="revTx" presStyleIdx="1" presStyleCnt="4" custScaleX="270852">
        <dgm:presLayoutVars/>
      </dgm:prSet>
      <dgm:spPr/>
    </dgm:pt>
    <dgm:pt modelId="{E6648C4B-7F18-4C35-93E6-86F53EFB7EEC}" type="pres">
      <dgm:prSet presAssocID="{5E2FBA17-C3DC-4359-9FF4-E1A422B68C5B}" presName="sibTrans" presStyleCnt="0"/>
      <dgm:spPr/>
    </dgm:pt>
    <dgm:pt modelId="{2214B1C9-E52A-472B-A560-BD4F9B8F85DE}" type="pres">
      <dgm:prSet presAssocID="{2C785D5A-A84F-4DD2-AF88-4D6E24521F45}" presName="compNode" presStyleCnt="0"/>
      <dgm:spPr/>
    </dgm:pt>
    <dgm:pt modelId="{02EA30F4-ECD2-4198-9A8A-2E846FA4CA6F}" type="pres">
      <dgm:prSet presAssocID="{2C785D5A-A84F-4DD2-AF88-4D6E24521F45}" presName="bgRect" presStyleLbl="bgShp" presStyleIdx="1" presStyleCnt="3"/>
      <dgm:spPr/>
    </dgm:pt>
    <dgm:pt modelId="{709A5CA4-D9C0-4FF4-ADC4-C27ECEF3A710}" type="pres">
      <dgm:prSet presAssocID="{2C785D5A-A84F-4DD2-AF88-4D6E24521F45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3AABDCA-1D77-4F73-82D7-DF5D8C7B6081}" type="pres">
      <dgm:prSet presAssocID="{2C785D5A-A84F-4DD2-AF88-4D6E24521F45}" presName="spaceRect" presStyleCnt="0"/>
      <dgm:spPr/>
    </dgm:pt>
    <dgm:pt modelId="{24CBB451-057E-4B3C-8265-C597C6A5EA91}" type="pres">
      <dgm:prSet presAssocID="{2C785D5A-A84F-4DD2-AF88-4D6E24521F45}" presName="parTx" presStyleLbl="revTx" presStyleIdx="2" presStyleCnt="4">
        <dgm:presLayoutVars>
          <dgm:chMax val="0"/>
          <dgm:chPref val="0"/>
        </dgm:presLayoutVars>
      </dgm:prSet>
      <dgm:spPr/>
    </dgm:pt>
    <dgm:pt modelId="{E4367057-A0FA-4696-87DD-B8FADAD711FB}" type="pres">
      <dgm:prSet presAssocID="{72699E49-CDA0-4987-9BE3-562B6E007535}" presName="sibTrans" presStyleCnt="0"/>
      <dgm:spPr/>
    </dgm:pt>
    <dgm:pt modelId="{67460BB1-1949-4775-8E7D-EA10A0335E4F}" type="pres">
      <dgm:prSet presAssocID="{6CB7C576-32A1-4047-B0AC-895F1AC9EA10}" presName="compNode" presStyleCnt="0"/>
      <dgm:spPr/>
    </dgm:pt>
    <dgm:pt modelId="{0265D671-84A4-4D6D-BFCB-D0FB25A132BF}" type="pres">
      <dgm:prSet presAssocID="{6CB7C576-32A1-4047-B0AC-895F1AC9EA10}" presName="bgRect" presStyleLbl="bgShp" presStyleIdx="2" presStyleCnt="3"/>
      <dgm:spPr/>
    </dgm:pt>
    <dgm:pt modelId="{5A87FF59-FB02-46F6-90B8-F46DCCDDFB9B}" type="pres">
      <dgm:prSet presAssocID="{6CB7C576-32A1-4047-B0AC-895F1AC9EA1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4C94599-C145-4CF4-A488-06E6D7476C52}" type="pres">
      <dgm:prSet presAssocID="{6CB7C576-32A1-4047-B0AC-895F1AC9EA10}" presName="spaceRect" presStyleCnt="0"/>
      <dgm:spPr/>
    </dgm:pt>
    <dgm:pt modelId="{EE248184-380B-4C4E-B78F-0021FF74A7CC}" type="pres">
      <dgm:prSet presAssocID="{6CB7C576-32A1-4047-B0AC-895F1AC9EA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137822-592B-4729-9D7E-62CEDC1E9F55}" srcId="{56F063DD-2189-43B7-8B3B-EEA6F18D5AC8}" destId="{80A3F565-D5C3-43C7-A7AB-F9C8EEFC6646}" srcOrd="0" destOrd="0" parTransId="{BC91DCCD-7538-492F-A0A3-6D2B53539148}" sibTransId="{D8B9F5BF-6787-42E4-AA0F-93F11488D437}"/>
    <dgm:cxn modelId="{19D58622-0D2F-4D7D-B532-AE0C83A67C6C}" srcId="{F421FE1E-E841-4633-A9BE-6AD554743DA2}" destId="{56F063DD-2189-43B7-8B3B-EEA6F18D5AC8}" srcOrd="0" destOrd="0" parTransId="{5BBA4FC7-DF61-41BB-B0A7-241874B03965}" sibTransId="{5E2FBA17-C3DC-4359-9FF4-E1A422B68C5B}"/>
    <dgm:cxn modelId="{1084F52E-35A4-4667-A40E-77134F9A8DBD}" type="presOf" srcId="{87C455A6-D323-4FF5-978A-971472113EF9}" destId="{BF83349A-8B9F-4078-A888-2797DC208242}" srcOrd="0" destOrd="2" presId="urn:microsoft.com/office/officeart/2018/2/layout/IconVerticalSolidList"/>
    <dgm:cxn modelId="{7FA8A037-E5A0-41C2-A487-6E37978BC388}" srcId="{56F063DD-2189-43B7-8B3B-EEA6F18D5AC8}" destId="{87C455A6-D323-4FF5-978A-971472113EF9}" srcOrd="2" destOrd="0" parTransId="{F8AF7F21-825B-41F1-ACF4-B0D11090723B}" sibTransId="{2BC8552F-4B73-4554-8118-2B5613E3433E}"/>
    <dgm:cxn modelId="{EBD6B93B-336E-427C-B3BB-C3EB36695BA5}" type="presOf" srcId="{56F063DD-2189-43B7-8B3B-EEA6F18D5AC8}" destId="{08FEE186-98F1-4373-A9F9-EAE860DF9078}" srcOrd="0" destOrd="0" presId="urn:microsoft.com/office/officeart/2018/2/layout/IconVerticalSolidList"/>
    <dgm:cxn modelId="{92409D58-C805-4B77-9C28-A90C25BAD022}" type="presOf" srcId="{2C785D5A-A84F-4DD2-AF88-4D6E24521F45}" destId="{24CBB451-057E-4B3C-8265-C597C6A5EA91}" srcOrd="0" destOrd="0" presId="urn:microsoft.com/office/officeart/2018/2/layout/IconVerticalSolidList"/>
    <dgm:cxn modelId="{D00F7886-5CB6-4F1A-B348-71039E16009B}" srcId="{56F063DD-2189-43B7-8B3B-EEA6F18D5AC8}" destId="{BD39D7A9-BEB4-4D80-B61C-B07DE944F11B}" srcOrd="1" destOrd="0" parTransId="{4DA15F10-1827-4855-8860-172BDDFA78DA}" sibTransId="{5761B386-E1B3-4053-9E63-90D89B8240D3}"/>
    <dgm:cxn modelId="{C9C1B993-5AC7-4ACC-9F55-7DCC9AB83339}" type="presOf" srcId="{6CB7C576-32A1-4047-B0AC-895F1AC9EA10}" destId="{EE248184-380B-4C4E-B78F-0021FF74A7CC}" srcOrd="0" destOrd="0" presId="urn:microsoft.com/office/officeart/2018/2/layout/IconVerticalSolidList"/>
    <dgm:cxn modelId="{FBACB6B6-A111-49E2-85B4-8AC21FEEC283}" type="presOf" srcId="{BD39D7A9-BEB4-4D80-B61C-B07DE944F11B}" destId="{BF83349A-8B9F-4078-A888-2797DC208242}" srcOrd="0" destOrd="1" presId="urn:microsoft.com/office/officeart/2018/2/layout/IconVerticalSolidList"/>
    <dgm:cxn modelId="{1E30BECA-224A-48F5-B7F1-36C49EBE04D3}" type="presOf" srcId="{80A3F565-D5C3-43C7-A7AB-F9C8EEFC6646}" destId="{BF83349A-8B9F-4078-A888-2797DC208242}" srcOrd="0" destOrd="0" presId="urn:microsoft.com/office/officeart/2018/2/layout/IconVerticalSolidList"/>
    <dgm:cxn modelId="{1430D3E2-89B2-488C-B9FB-18A9E6190B50}" srcId="{F421FE1E-E841-4633-A9BE-6AD554743DA2}" destId="{6CB7C576-32A1-4047-B0AC-895F1AC9EA10}" srcOrd="2" destOrd="0" parTransId="{0C5FF1BE-50C7-41FE-967E-245A31741CAA}" sibTransId="{D0F9B8B3-83A0-4689-BA6A-7B2383B307C9}"/>
    <dgm:cxn modelId="{7E503BE4-EFE6-4F0B-A883-4D6D5F9F20B2}" type="presOf" srcId="{F421FE1E-E841-4633-A9BE-6AD554743DA2}" destId="{DE462995-884C-46B0-878C-E1164AB958F8}" srcOrd="0" destOrd="0" presId="urn:microsoft.com/office/officeart/2018/2/layout/IconVerticalSolidList"/>
    <dgm:cxn modelId="{F9279EE4-A3AF-4367-9F08-81360DD62E2C}" srcId="{F421FE1E-E841-4633-A9BE-6AD554743DA2}" destId="{2C785D5A-A84F-4DD2-AF88-4D6E24521F45}" srcOrd="1" destOrd="0" parTransId="{378A2D2D-031A-482A-B829-1883870D1064}" sibTransId="{72699E49-CDA0-4987-9BE3-562B6E007535}"/>
    <dgm:cxn modelId="{A4AF1CDB-1F9B-4E2C-BF04-33B0D6C85AC4}" type="presParOf" srcId="{DE462995-884C-46B0-878C-E1164AB958F8}" destId="{6D233F5C-6154-485A-92A3-B28EAA5A3C62}" srcOrd="0" destOrd="0" presId="urn:microsoft.com/office/officeart/2018/2/layout/IconVerticalSolidList"/>
    <dgm:cxn modelId="{70AEFCEC-14A3-472C-B55A-A81D1C850534}" type="presParOf" srcId="{6D233F5C-6154-485A-92A3-B28EAA5A3C62}" destId="{46708C08-574D-4237-A819-BD0665F474BE}" srcOrd="0" destOrd="0" presId="urn:microsoft.com/office/officeart/2018/2/layout/IconVerticalSolidList"/>
    <dgm:cxn modelId="{21BACE84-5B6C-468D-B727-91321338CD58}" type="presParOf" srcId="{6D233F5C-6154-485A-92A3-B28EAA5A3C62}" destId="{A3E50033-6BFB-44FC-8DD4-5E23285C04D3}" srcOrd="1" destOrd="0" presId="urn:microsoft.com/office/officeart/2018/2/layout/IconVerticalSolidList"/>
    <dgm:cxn modelId="{CD35F0B2-67C1-4D42-8239-9D80484222C3}" type="presParOf" srcId="{6D233F5C-6154-485A-92A3-B28EAA5A3C62}" destId="{F0CF0A55-17D3-4301-8C08-DE3691691D81}" srcOrd="2" destOrd="0" presId="urn:microsoft.com/office/officeart/2018/2/layout/IconVerticalSolidList"/>
    <dgm:cxn modelId="{F9172F5D-4472-492F-B4B4-0CDDF6908CF9}" type="presParOf" srcId="{6D233F5C-6154-485A-92A3-B28EAA5A3C62}" destId="{08FEE186-98F1-4373-A9F9-EAE860DF9078}" srcOrd="3" destOrd="0" presId="urn:microsoft.com/office/officeart/2018/2/layout/IconVerticalSolidList"/>
    <dgm:cxn modelId="{B9F0C53A-EE39-4208-B628-3025965BB1A9}" type="presParOf" srcId="{6D233F5C-6154-485A-92A3-B28EAA5A3C62}" destId="{BF83349A-8B9F-4078-A888-2797DC208242}" srcOrd="4" destOrd="0" presId="urn:microsoft.com/office/officeart/2018/2/layout/IconVerticalSolidList"/>
    <dgm:cxn modelId="{F344F26D-C7C9-4B8C-BE74-0BDAE93D6876}" type="presParOf" srcId="{DE462995-884C-46B0-878C-E1164AB958F8}" destId="{E6648C4B-7F18-4C35-93E6-86F53EFB7EEC}" srcOrd="1" destOrd="0" presId="urn:microsoft.com/office/officeart/2018/2/layout/IconVerticalSolidList"/>
    <dgm:cxn modelId="{CB9D2BF2-E9DD-4CF6-ADE7-658073EA5C8F}" type="presParOf" srcId="{DE462995-884C-46B0-878C-E1164AB958F8}" destId="{2214B1C9-E52A-472B-A560-BD4F9B8F85DE}" srcOrd="2" destOrd="0" presId="urn:microsoft.com/office/officeart/2018/2/layout/IconVerticalSolidList"/>
    <dgm:cxn modelId="{7CC42E5F-0290-46ED-B674-587013902461}" type="presParOf" srcId="{2214B1C9-E52A-472B-A560-BD4F9B8F85DE}" destId="{02EA30F4-ECD2-4198-9A8A-2E846FA4CA6F}" srcOrd="0" destOrd="0" presId="urn:microsoft.com/office/officeart/2018/2/layout/IconVerticalSolidList"/>
    <dgm:cxn modelId="{7BCC56E5-DEF7-4B5C-ADE5-96BFA19FD61A}" type="presParOf" srcId="{2214B1C9-E52A-472B-A560-BD4F9B8F85DE}" destId="{709A5CA4-D9C0-4FF4-ADC4-C27ECEF3A710}" srcOrd="1" destOrd="0" presId="urn:microsoft.com/office/officeart/2018/2/layout/IconVerticalSolidList"/>
    <dgm:cxn modelId="{5B107C96-B2A3-4019-8B9D-F91B95E5D7FF}" type="presParOf" srcId="{2214B1C9-E52A-472B-A560-BD4F9B8F85DE}" destId="{73AABDCA-1D77-4F73-82D7-DF5D8C7B6081}" srcOrd="2" destOrd="0" presId="urn:microsoft.com/office/officeart/2018/2/layout/IconVerticalSolidList"/>
    <dgm:cxn modelId="{3774B2FC-2D37-4BD0-8B51-53A0DB220080}" type="presParOf" srcId="{2214B1C9-E52A-472B-A560-BD4F9B8F85DE}" destId="{24CBB451-057E-4B3C-8265-C597C6A5EA91}" srcOrd="3" destOrd="0" presId="urn:microsoft.com/office/officeart/2018/2/layout/IconVerticalSolidList"/>
    <dgm:cxn modelId="{3387BB04-8E90-4478-8DB7-5812ED7E3671}" type="presParOf" srcId="{DE462995-884C-46B0-878C-E1164AB958F8}" destId="{E4367057-A0FA-4696-87DD-B8FADAD711FB}" srcOrd="3" destOrd="0" presId="urn:microsoft.com/office/officeart/2018/2/layout/IconVerticalSolidList"/>
    <dgm:cxn modelId="{1DA9F9A9-54A0-4C89-8C37-875E20877F6C}" type="presParOf" srcId="{DE462995-884C-46B0-878C-E1164AB958F8}" destId="{67460BB1-1949-4775-8E7D-EA10A0335E4F}" srcOrd="4" destOrd="0" presId="urn:microsoft.com/office/officeart/2018/2/layout/IconVerticalSolidList"/>
    <dgm:cxn modelId="{378CAAE7-3EE0-46A6-BAA3-F52FDB11B77E}" type="presParOf" srcId="{67460BB1-1949-4775-8E7D-EA10A0335E4F}" destId="{0265D671-84A4-4D6D-BFCB-D0FB25A132BF}" srcOrd="0" destOrd="0" presId="urn:microsoft.com/office/officeart/2018/2/layout/IconVerticalSolidList"/>
    <dgm:cxn modelId="{5F6B863F-12FB-46D0-BC02-B51AC10DBACA}" type="presParOf" srcId="{67460BB1-1949-4775-8E7D-EA10A0335E4F}" destId="{5A87FF59-FB02-46F6-90B8-F46DCCDDFB9B}" srcOrd="1" destOrd="0" presId="urn:microsoft.com/office/officeart/2018/2/layout/IconVerticalSolidList"/>
    <dgm:cxn modelId="{BE89AC25-06E1-40FA-8C38-38C09CB8202D}" type="presParOf" srcId="{67460BB1-1949-4775-8E7D-EA10A0335E4F}" destId="{44C94599-C145-4CF4-A488-06E6D7476C52}" srcOrd="2" destOrd="0" presId="urn:microsoft.com/office/officeart/2018/2/layout/IconVerticalSolidList"/>
    <dgm:cxn modelId="{8DF7798E-A8F4-4A3A-A706-16EDDF8A1C9D}" type="presParOf" srcId="{67460BB1-1949-4775-8E7D-EA10A0335E4F}" destId="{EE248184-380B-4C4E-B78F-0021FF74A7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6ED9D-0D9B-4C08-8806-89C9DC76447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A5611C-31F7-4270-9664-C3C193ADAE19}">
      <dgm:prSet/>
      <dgm:spPr/>
      <dgm:t>
        <a:bodyPr/>
        <a:lstStyle/>
        <a:p>
          <a:r>
            <a:rPr lang="en-US"/>
            <a:t>1.</a:t>
          </a:r>
          <a:r>
            <a:rPr lang="zh-CN"/>
            <a:t> </a:t>
          </a:r>
          <a:r>
            <a:rPr lang="en-US"/>
            <a:t>The</a:t>
          </a:r>
          <a:r>
            <a:rPr lang="zh-CN"/>
            <a:t> </a:t>
          </a:r>
          <a:r>
            <a:rPr lang="en-US"/>
            <a:t>limitation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Deep</a:t>
          </a:r>
          <a:r>
            <a:rPr lang="zh-CN"/>
            <a:t> </a:t>
          </a:r>
          <a:r>
            <a:rPr lang="en-US"/>
            <a:t>learning</a:t>
          </a:r>
        </a:p>
      </dgm:t>
    </dgm:pt>
    <dgm:pt modelId="{3ED02F63-4607-4DFD-B8B3-D69A57988D8F}" type="parTrans" cxnId="{7069963F-0C0E-4A1A-8DF5-1CF06454D629}">
      <dgm:prSet/>
      <dgm:spPr/>
      <dgm:t>
        <a:bodyPr/>
        <a:lstStyle/>
        <a:p>
          <a:endParaRPr lang="en-US"/>
        </a:p>
      </dgm:t>
    </dgm:pt>
    <dgm:pt modelId="{F4635ADB-6F0A-48E8-9037-4888081BD94F}" type="sibTrans" cxnId="{7069963F-0C0E-4A1A-8DF5-1CF06454D629}">
      <dgm:prSet/>
      <dgm:spPr/>
      <dgm:t>
        <a:bodyPr/>
        <a:lstStyle/>
        <a:p>
          <a:endParaRPr lang="en-US"/>
        </a:p>
      </dgm:t>
    </dgm:pt>
    <dgm:pt modelId="{D64BC9F4-0E33-451F-9C3B-3831AB140B7E}">
      <dgm:prSet/>
      <dgm:spPr/>
      <dgm:t>
        <a:bodyPr/>
        <a:lstStyle/>
        <a:p>
          <a:r>
            <a:rPr lang="en-US"/>
            <a:t>2.</a:t>
          </a:r>
          <a:r>
            <a:rPr lang="zh-CN"/>
            <a:t> </a:t>
          </a:r>
          <a:r>
            <a:rPr lang="en-US"/>
            <a:t>The</a:t>
          </a:r>
          <a:r>
            <a:rPr lang="zh-CN"/>
            <a:t> </a:t>
          </a:r>
          <a:r>
            <a:rPr lang="en-US"/>
            <a:t>Bias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Deep</a:t>
          </a:r>
          <a:r>
            <a:rPr lang="zh-CN"/>
            <a:t> </a:t>
          </a:r>
          <a:r>
            <a:rPr lang="en-US"/>
            <a:t>learning</a:t>
          </a:r>
        </a:p>
      </dgm:t>
    </dgm:pt>
    <dgm:pt modelId="{0B5990BC-F21E-43BC-9CB1-DF2788FD5CBC}" type="parTrans" cxnId="{D337D7CA-70DD-4F95-857B-010BE8A85159}">
      <dgm:prSet/>
      <dgm:spPr/>
      <dgm:t>
        <a:bodyPr/>
        <a:lstStyle/>
        <a:p>
          <a:endParaRPr lang="en-US"/>
        </a:p>
      </dgm:t>
    </dgm:pt>
    <dgm:pt modelId="{D65AF2F4-69FB-4C66-80FA-5165C3A1E9EA}" type="sibTrans" cxnId="{D337D7CA-70DD-4F95-857B-010BE8A85159}">
      <dgm:prSet/>
      <dgm:spPr/>
      <dgm:t>
        <a:bodyPr/>
        <a:lstStyle/>
        <a:p>
          <a:endParaRPr lang="en-US"/>
        </a:p>
      </dgm:t>
    </dgm:pt>
    <dgm:pt modelId="{F476ADE6-75CA-428E-B602-25AE809148DA}">
      <dgm:prSet/>
      <dgm:spPr/>
      <dgm:t>
        <a:bodyPr/>
        <a:lstStyle/>
        <a:p>
          <a:r>
            <a:rPr lang="en-US"/>
            <a:t>3.</a:t>
          </a:r>
          <a:r>
            <a:rPr lang="zh-CN"/>
            <a:t> </a:t>
          </a:r>
          <a:r>
            <a:rPr lang="en-US"/>
            <a:t>Dimension</a:t>
          </a:r>
          <a:r>
            <a:rPr lang="zh-CN"/>
            <a:t> </a:t>
          </a:r>
          <a:r>
            <a:rPr lang="en-US"/>
            <a:t>Curse</a:t>
          </a:r>
        </a:p>
      </dgm:t>
    </dgm:pt>
    <dgm:pt modelId="{5F6260FD-C9F3-4681-9F9F-5194AF45CADD}" type="parTrans" cxnId="{7DC2ADAF-CF03-447C-AB8C-C536107984A0}">
      <dgm:prSet/>
      <dgm:spPr/>
      <dgm:t>
        <a:bodyPr/>
        <a:lstStyle/>
        <a:p>
          <a:endParaRPr lang="en-US"/>
        </a:p>
      </dgm:t>
    </dgm:pt>
    <dgm:pt modelId="{62488D8C-33A5-49B3-A408-ACFADD918005}" type="sibTrans" cxnId="{7DC2ADAF-CF03-447C-AB8C-C536107984A0}">
      <dgm:prSet/>
      <dgm:spPr/>
      <dgm:t>
        <a:bodyPr/>
        <a:lstStyle/>
        <a:p>
          <a:endParaRPr lang="en-US"/>
        </a:p>
      </dgm:t>
    </dgm:pt>
    <dgm:pt modelId="{C593A228-0097-4F32-87C8-BBC002472694}">
      <dgm:prSet/>
      <dgm:spPr/>
      <dgm:t>
        <a:bodyPr/>
        <a:lstStyle/>
        <a:p>
          <a:r>
            <a:rPr lang="en-US"/>
            <a:t>4.</a:t>
          </a:r>
          <a:r>
            <a:rPr lang="zh-CN"/>
            <a:t> </a:t>
          </a:r>
          <a:r>
            <a:rPr lang="en-US"/>
            <a:t>What’s</a:t>
          </a:r>
          <a:r>
            <a:rPr lang="zh-CN"/>
            <a:t> </a:t>
          </a:r>
          <a:r>
            <a:rPr lang="en-US"/>
            <a:t>the</a:t>
          </a:r>
          <a:r>
            <a:rPr lang="zh-CN"/>
            <a:t> </a:t>
          </a:r>
          <a:r>
            <a:rPr lang="en-US"/>
            <a:t>Model</a:t>
          </a:r>
        </a:p>
      </dgm:t>
    </dgm:pt>
    <dgm:pt modelId="{E83BC7C4-2C54-4DBE-AD91-F441928D5278}" type="parTrans" cxnId="{E7028242-3AE5-4AD4-A373-CC4A59F2FDFF}">
      <dgm:prSet/>
      <dgm:spPr/>
      <dgm:t>
        <a:bodyPr/>
        <a:lstStyle/>
        <a:p>
          <a:endParaRPr lang="en-US"/>
        </a:p>
      </dgm:t>
    </dgm:pt>
    <dgm:pt modelId="{774055DA-C4FF-45B1-80F2-7AA4C15EAC92}" type="sibTrans" cxnId="{E7028242-3AE5-4AD4-A373-CC4A59F2FDFF}">
      <dgm:prSet/>
      <dgm:spPr/>
      <dgm:t>
        <a:bodyPr/>
        <a:lstStyle/>
        <a:p>
          <a:endParaRPr lang="en-US"/>
        </a:p>
      </dgm:t>
    </dgm:pt>
    <dgm:pt modelId="{11FD9BCD-72A9-4F10-A336-E0B345EF4496}">
      <dgm:prSet/>
      <dgm:spPr/>
      <dgm:t>
        <a:bodyPr/>
        <a:lstStyle/>
        <a:p>
          <a:r>
            <a:rPr lang="en-US"/>
            <a:t>5.</a:t>
          </a:r>
          <a:r>
            <a:rPr lang="zh-CN"/>
            <a:t> </a:t>
          </a:r>
          <a:r>
            <a:rPr lang="en-US"/>
            <a:t>K-Neighborhood</a:t>
          </a:r>
          <a:r>
            <a:rPr lang="zh-CN"/>
            <a:t> </a:t>
          </a:r>
          <a:r>
            <a:rPr lang="en-US"/>
            <a:t>Nearest</a:t>
          </a:r>
          <a:r>
            <a:rPr lang="zh-CN"/>
            <a:t> </a:t>
          </a:r>
          <a:r>
            <a:rPr lang="en-US"/>
            <a:t>Model</a:t>
          </a:r>
        </a:p>
      </dgm:t>
    </dgm:pt>
    <dgm:pt modelId="{8BE6C14B-5FBE-43AA-81FC-ED5B1C134DCB}" type="parTrans" cxnId="{26D00427-7279-486F-847D-0D0EE8A28361}">
      <dgm:prSet/>
      <dgm:spPr/>
      <dgm:t>
        <a:bodyPr/>
        <a:lstStyle/>
        <a:p>
          <a:endParaRPr lang="en-US"/>
        </a:p>
      </dgm:t>
    </dgm:pt>
    <dgm:pt modelId="{7FEDB994-E19C-4A29-A575-DD13F8C5950F}" type="sibTrans" cxnId="{26D00427-7279-486F-847D-0D0EE8A28361}">
      <dgm:prSet/>
      <dgm:spPr/>
      <dgm:t>
        <a:bodyPr/>
        <a:lstStyle/>
        <a:p>
          <a:endParaRPr lang="en-US"/>
        </a:p>
      </dgm:t>
    </dgm:pt>
    <dgm:pt modelId="{1AF39179-3319-4E71-8AB0-8972620A79B4}">
      <dgm:prSet/>
      <dgm:spPr/>
      <dgm:t>
        <a:bodyPr/>
        <a:lstStyle/>
        <a:p>
          <a:r>
            <a:rPr lang="en-US"/>
            <a:t>Next:</a:t>
          </a:r>
          <a:r>
            <a:rPr lang="zh-CN"/>
            <a:t> </a:t>
          </a:r>
          <a:endParaRPr lang="en-US"/>
        </a:p>
      </dgm:t>
    </dgm:pt>
    <dgm:pt modelId="{B126A121-AA53-4271-BD5A-91BB11D203F8}" type="parTrans" cxnId="{AE52E141-EB15-4276-957A-910D45B92C70}">
      <dgm:prSet/>
      <dgm:spPr/>
      <dgm:t>
        <a:bodyPr/>
        <a:lstStyle/>
        <a:p>
          <a:endParaRPr lang="en-US"/>
        </a:p>
      </dgm:t>
    </dgm:pt>
    <dgm:pt modelId="{0DDE794F-35CF-4C71-A446-15D68AACC3C8}" type="sibTrans" cxnId="{AE52E141-EB15-4276-957A-910D45B92C70}">
      <dgm:prSet/>
      <dgm:spPr/>
      <dgm:t>
        <a:bodyPr/>
        <a:lstStyle/>
        <a:p>
          <a:endParaRPr lang="en-US"/>
        </a:p>
      </dgm:t>
    </dgm:pt>
    <dgm:pt modelId="{62B62C35-44CC-406D-A1E5-9EBA7ED6F3B4}">
      <dgm:prSet/>
      <dgm:spPr/>
      <dgm:t>
        <a:bodyPr/>
        <a:lstStyle/>
        <a:p>
          <a:r>
            <a:rPr lang="en-US"/>
            <a:t>Decision</a:t>
          </a:r>
          <a:r>
            <a:rPr lang="zh-CN"/>
            <a:t> </a:t>
          </a:r>
          <a:r>
            <a:rPr lang="en-US"/>
            <a:t>Tree</a:t>
          </a:r>
        </a:p>
      </dgm:t>
    </dgm:pt>
    <dgm:pt modelId="{26B3ED2F-D3E1-4426-9F36-4B8EC8CAA88C}" type="parTrans" cxnId="{C7F9444C-78E1-4A77-8E8C-1EC08CF697B9}">
      <dgm:prSet/>
      <dgm:spPr/>
      <dgm:t>
        <a:bodyPr/>
        <a:lstStyle/>
        <a:p>
          <a:endParaRPr lang="en-US"/>
        </a:p>
      </dgm:t>
    </dgm:pt>
    <dgm:pt modelId="{B0AD320B-D64A-4415-9FBB-92C9B7F13D7A}" type="sibTrans" cxnId="{C7F9444C-78E1-4A77-8E8C-1EC08CF697B9}">
      <dgm:prSet/>
      <dgm:spPr/>
      <dgm:t>
        <a:bodyPr/>
        <a:lstStyle/>
        <a:p>
          <a:endParaRPr lang="en-US"/>
        </a:p>
      </dgm:t>
    </dgm:pt>
    <dgm:pt modelId="{4BE980A5-02AC-46CD-92A6-C8A874663D98}">
      <dgm:prSet/>
      <dgm:spPr/>
      <dgm:t>
        <a:bodyPr/>
        <a:lstStyle/>
        <a:p>
          <a:r>
            <a:rPr lang="en-US"/>
            <a:t>Random</a:t>
          </a:r>
          <a:r>
            <a:rPr lang="zh-CN"/>
            <a:t> </a:t>
          </a:r>
          <a:r>
            <a:rPr lang="en-US"/>
            <a:t>Forest</a:t>
          </a:r>
        </a:p>
      </dgm:t>
    </dgm:pt>
    <dgm:pt modelId="{BDA558F1-4316-4A29-AD0A-DA132EBABB83}" type="parTrans" cxnId="{5FC7885E-6B35-4204-9E65-C231960F935F}">
      <dgm:prSet/>
      <dgm:spPr/>
      <dgm:t>
        <a:bodyPr/>
        <a:lstStyle/>
        <a:p>
          <a:endParaRPr lang="en-US"/>
        </a:p>
      </dgm:t>
    </dgm:pt>
    <dgm:pt modelId="{7034840A-8B1A-4CA0-8F8F-7C627538A43B}" type="sibTrans" cxnId="{5FC7885E-6B35-4204-9E65-C231960F935F}">
      <dgm:prSet/>
      <dgm:spPr/>
      <dgm:t>
        <a:bodyPr/>
        <a:lstStyle/>
        <a:p>
          <a:endParaRPr lang="en-US"/>
        </a:p>
      </dgm:t>
    </dgm:pt>
    <dgm:pt modelId="{E619B633-1CE0-40A5-BA5F-310E713B8BB6}">
      <dgm:prSet/>
      <dgm:spPr/>
      <dgm:t>
        <a:bodyPr/>
        <a:lstStyle/>
        <a:p>
          <a:r>
            <a:rPr lang="en-US"/>
            <a:t>Bayes</a:t>
          </a:r>
          <a:r>
            <a:rPr lang="zh-CN"/>
            <a:t> </a:t>
          </a:r>
          <a:endParaRPr lang="en-US"/>
        </a:p>
      </dgm:t>
    </dgm:pt>
    <dgm:pt modelId="{ABE87BC5-E60B-4E11-A660-6E1AE3D65B03}" type="parTrans" cxnId="{8023D163-043D-447D-86F6-E21BC1722B77}">
      <dgm:prSet/>
      <dgm:spPr/>
      <dgm:t>
        <a:bodyPr/>
        <a:lstStyle/>
        <a:p>
          <a:endParaRPr lang="en-US"/>
        </a:p>
      </dgm:t>
    </dgm:pt>
    <dgm:pt modelId="{F340F6AD-C4BC-462E-9E69-12FF35D88D35}" type="sibTrans" cxnId="{8023D163-043D-447D-86F6-E21BC1722B77}">
      <dgm:prSet/>
      <dgm:spPr/>
      <dgm:t>
        <a:bodyPr/>
        <a:lstStyle/>
        <a:p>
          <a:endParaRPr lang="en-US"/>
        </a:p>
      </dgm:t>
    </dgm:pt>
    <dgm:pt modelId="{AEF6257D-9CD0-4437-A10C-411D8C170E8C}">
      <dgm:prSet/>
      <dgm:spPr/>
      <dgm:t>
        <a:bodyPr/>
        <a:lstStyle/>
        <a:p>
          <a:r>
            <a:rPr lang="en-US"/>
            <a:t>Support</a:t>
          </a:r>
          <a:r>
            <a:rPr lang="zh-CN"/>
            <a:t> </a:t>
          </a:r>
          <a:r>
            <a:rPr lang="en-US"/>
            <a:t>Vector</a:t>
          </a:r>
          <a:r>
            <a:rPr lang="zh-CN"/>
            <a:t> </a:t>
          </a:r>
          <a:r>
            <a:rPr lang="en-US"/>
            <a:t>Machine</a:t>
          </a:r>
        </a:p>
      </dgm:t>
    </dgm:pt>
    <dgm:pt modelId="{E96CBED1-3F3F-4CB4-AEF8-1E19F9CD5686}" type="parTrans" cxnId="{13E43A99-2E78-45E8-A4B5-E8AF5EA9E260}">
      <dgm:prSet/>
      <dgm:spPr/>
      <dgm:t>
        <a:bodyPr/>
        <a:lstStyle/>
        <a:p>
          <a:endParaRPr lang="en-US"/>
        </a:p>
      </dgm:t>
    </dgm:pt>
    <dgm:pt modelId="{D153B37A-DADA-4638-953D-D68E10C8CF3E}" type="sibTrans" cxnId="{13E43A99-2E78-45E8-A4B5-E8AF5EA9E260}">
      <dgm:prSet/>
      <dgm:spPr/>
      <dgm:t>
        <a:bodyPr/>
        <a:lstStyle/>
        <a:p>
          <a:endParaRPr lang="en-US"/>
        </a:p>
      </dgm:t>
    </dgm:pt>
    <dgm:pt modelId="{27D881DE-7AC4-45A8-9896-1E7741ACF33C}">
      <dgm:prSet/>
      <dgm:spPr/>
      <dgm:t>
        <a:bodyPr/>
        <a:lstStyle/>
        <a:p>
          <a:r>
            <a:rPr lang="en-US"/>
            <a:t>K-Means</a:t>
          </a:r>
        </a:p>
      </dgm:t>
    </dgm:pt>
    <dgm:pt modelId="{E0F1264D-82A0-4E65-9EFA-ED8971C573C1}" type="parTrans" cxnId="{254ADD6D-84F8-4E90-B3A1-20422361EAE9}">
      <dgm:prSet/>
      <dgm:spPr/>
      <dgm:t>
        <a:bodyPr/>
        <a:lstStyle/>
        <a:p>
          <a:endParaRPr lang="en-US"/>
        </a:p>
      </dgm:t>
    </dgm:pt>
    <dgm:pt modelId="{D78D0EA5-0D78-416C-9E9C-539BE5FBF692}" type="sibTrans" cxnId="{254ADD6D-84F8-4E90-B3A1-20422361EAE9}">
      <dgm:prSet/>
      <dgm:spPr/>
      <dgm:t>
        <a:bodyPr/>
        <a:lstStyle/>
        <a:p>
          <a:endParaRPr lang="en-US"/>
        </a:p>
      </dgm:t>
    </dgm:pt>
    <dgm:pt modelId="{F0000CE5-3859-2F4D-A4CC-2D3BE2B78057}" type="pres">
      <dgm:prSet presAssocID="{EDE6ED9D-0D9B-4C08-8806-89C9DC764470}" presName="Name0" presStyleCnt="0">
        <dgm:presLayoutVars>
          <dgm:dir/>
          <dgm:resizeHandles val="exact"/>
        </dgm:presLayoutVars>
      </dgm:prSet>
      <dgm:spPr/>
    </dgm:pt>
    <dgm:pt modelId="{B11892B8-D8CA-6D4B-ABFB-1A290C2BACB9}" type="pres">
      <dgm:prSet presAssocID="{D5A5611C-31F7-4270-9664-C3C193ADAE19}" presName="node" presStyleLbl="node1" presStyleIdx="0" presStyleCnt="6">
        <dgm:presLayoutVars>
          <dgm:bulletEnabled val="1"/>
        </dgm:presLayoutVars>
      </dgm:prSet>
      <dgm:spPr/>
    </dgm:pt>
    <dgm:pt modelId="{066FC8E3-5E75-C641-8BD0-047B3AAA510B}" type="pres">
      <dgm:prSet presAssocID="{F4635ADB-6F0A-48E8-9037-4888081BD94F}" presName="sibTrans" presStyleLbl="sibTrans1D1" presStyleIdx="0" presStyleCnt="5"/>
      <dgm:spPr/>
    </dgm:pt>
    <dgm:pt modelId="{796EC0E6-3885-1D4E-B3B9-C88AF281992E}" type="pres">
      <dgm:prSet presAssocID="{F4635ADB-6F0A-48E8-9037-4888081BD94F}" presName="connectorText" presStyleLbl="sibTrans1D1" presStyleIdx="0" presStyleCnt="5"/>
      <dgm:spPr/>
    </dgm:pt>
    <dgm:pt modelId="{81C083F3-A458-CF47-95A5-B81FF99397EC}" type="pres">
      <dgm:prSet presAssocID="{D64BC9F4-0E33-451F-9C3B-3831AB140B7E}" presName="node" presStyleLbl="node1" presStyleIdx="1" presStyleCnt="6">
        <dgm:presLayoutVars>
          <dgm:bulletEnabled val="1"/>
        </dgm:presLayoutVars>
      </dgm:prSet>
      <dgm:spPr/>
    </dgm:pt>
    <dgm:pt modelId="{1E03D777-B90A-8C41-A24A-D58F42E1D1A2}" type="pres">
      <dgm:prSet presAssocID="{D65AF2F4-69FB-4C66-80FA-5165C3A1E9EA}" presName="sibTrans" presStyleLbl="sibTrans1D1" presStyleIdx="1" presStyleCnt="5"/>
      <dgm:spPr/>
    </dgm:pt>
    <dgm:pt modelId="{B1BB6267-4A20-D049-9433-1183C967E16D}" type="pres">
      <dgm:prSet presAssocID="{D65AF2F4-69FB-4C66-80FA-5165C3A1E9EA}" presName="connectorText" presStyleLbl="sibTrans1D1" presStyleIdx="1" presStyleCnt="5"/>
      <dgm:spPr/>
    </dgm:pt>
    <dgm:pt modelId="{72370F61-ECCB-ED41-AE90-83FBD9D8A139}" type="pres">
      <dgm:prSet presAssocID="{F476ADE6-75CA-428E-B602-25AE809148DA}" presName="node" presStyleLbl="node1" presStyleIdx="2" presStyleCnt="6">
        <dgm:presLayoutVars>
          <dgm:bulletEnabled val="1"/>
        </dgm:presLayoutVars>
      </dgm:prSet>
      <dgm:spPr/>
    </dgm:pt>
    <dgm:pt modelId="{55A4E4C1-31F9-A44D-87E5-746A00025A59}" type="pres">
      <dgm:prSet presAssocID="{62488D8C-33A5-49B3-A408-ACFADD918005}" presName="sibTrans" presStyleLbl="sibTrans1D1" presStyleIdx="2" presStyleCnt="5"/>
      <dgm:spPr/>
    </dgm:pt>
    <dgm:pt modelId="{D1B00A9B-65D3-544E-A038-2C94F226D551}" type="pres">
      <dgm:prSet presAssocID="{62488D8C-33A5-49B3-A408-ACFADD918005}" presName="connectorText" presStyleLbl="sibTrans1D1" presStyleIdx="2" presStyleCnt="5"/>
      <dgm:spPr/>
    </dgm:pt>
    <dgm:pt modelId="{700929F7-36F5-3448-A3B3-2DA6427B0A6A}" type="pres">
      <dgm:prSet presAssocID="{C593A228-0097-4F32-87C8-BBC002472694}" presName="node" presStyleLbl="node1" presStyleIdx="3" presStyleCnt="6">
        <dgm:presLayoutVars>
          <dgm:bulletEnabled val="1"/>
        </dgm:presLayoutVars>
      </dgm:prSet>
      <dgm:spPr/>
    </dgm:pt>
    <dgm:pt modelId="{6BAF5FE8-1908-754C-A6F6-DD135ED83ED7}" type="pres">
      <dgm:prSet presAssocID="{774055DA-C4FF-45B1-80F2-7AA4C15EAC92}" presName="sibTrans" presStyleLbl="sibTrans1D1" presStyleIdx="3" presStyleCnt="5"/>
      <dgm:spPr/>
    </dgm:pt>
    <dgm:pt modelId="{72EA7FFC-D7E4-4D48-B790-30B8F1FE36F8}" type="pres">
      <dgm:prSet presAssocID="{774055DA-C4FF-45B1-80F2-7AA4C15EAC92}" presName="connectorText" presStyleLbl="sibTrans1D1" presStyleIdx="3" presStyleCnt="5"/>
      <dgm:spPr/>
    </dgm:pt>
    <dgm:pt modelId="{07DE705E-A7B5-BB43-818C-9931B90EF768}" type="pres">
      <dgm:prSet presAssocID="{11FD9BCD-72A9-4F10-A336-E0B345EF4496}" presName="node" presStyleLbl="node1" presStyleIdx="4" presStyleCnt="6">
        <dgm:presLayoutVars>
          <dgm:bulletEnabled val="1"/>
        </dgm:presLayoutVars>
      </dgm:prSet>
      <dgm:spPr/>
    </dgm:pt>
    <dgm:pt modelId="{E324850C-ABFB-F14D-9F20-1ED60AE111A8}" type="pres">
      <dgm:prSet presAssocID="{7FEDB994-E19C-4A29-A575-DD13F8C5950F}" presName="sibTrans" presStyleLbl="sibTrans1D1" presStyleIdx="4" presStyleCnt="5"/>
      <dgm:spPr/>
    </dgm:pt>
    <dgm:pt modelId="{916BEE53-9FBD-4748-84F4-3DCB0B9962E2}" type="pres">
      <dgm:prSet presAssocID="{7FEDB994-E19C-4A29-A575-DD13F8C5950F}" presName="connectorText" presStyleLbl="sibTrans1D1" presStyleIdx="4" presStyleCnt="5"/>
      <dgm:spPr/>
    </dgm:pt>
    <dgm:pt modelId="{03DEEFA0-229C-D645-B54A-6B6FE019D35A}" type="pres">
      <dgm:prSet presAssocID="{1AF39179-3319-4E71-8AB0-8972620A79B4}" presName="node" presStyleLbl="node1" presStyleIdx="5" presStyleCnt="6">
        <dgm:presLayoutVars>
          <dgm:bulletEnabled val="1"/>
        </dgm:presLayoutVars>
      </dgm:prSet>
      <dgm:spPr/>
    </dgm:pt>
  </dgm:ptLst>
  <dgm:cxnLst>
    <dgm:cxn modelId="{F309220E-7401-024D-BE7F-95000AD0A040}" type="presOf" srcId="{11FD9BCD-72A9-4F10-A336-E0B345EF4496}" destId="{07DE705E-A7B5-BB43-818C-9931B90EF768}" srcOrd="0" destOrd="0" presId="urn:microsoft.com/office/officeart/2016/7/layout/RepeatingBendingProcessNew"/>
    <dgm:cxn modelId="{29F1CE12-D55F-5244-A208-814F57A96428}" type="presOf" srcId="{D64BC9F4-0E33-451F-9C3B-3831AB140B7E}" destId="{81C083F3-A458-CF47-95A5-B81FF99397EC}" srcOrd="0" destOrd="0" presId="urn:microsoft.com/office/officeart/2016/7/layout/RepeatingBendingProcessNew"/>
    <dgm:cxn modelId="{89204C23-E4B1-C041-9BC2-48009C3C3501}" type="presOf" srcId="{62B62C35-44CC-406D-A1E5-9EBA7ED6F3B4}" destId="{03DEEFA0-229C-D645-B54A-6B6FE019D35A}" srcOrd="0" destOrd="1" presId="urn:microsoft.com/office/officeart/2016/7/layout/RepeatingBendingProcessNew"/>
    <dgm:cxn modelId="{26D00427-7279-486F-847D-0D0EE8A28361}" srcId="{EDE6ED9D-0D9B-4C08-8806-89C9DC764470}" destId="{11FD9BCD-72A9-4F10-A336-E0B345EF4496}" srcOrd="4" destOrd="0" parTransId="{8BE6C14B-5FBE-43AA-81FC-ED5B1C134DCB}" sibTransId="{7FEDB994-E19C-4A29-A575-DD13F8C5950F}"/>
    <dgm:cxn modelId="{7069963F-0C0E-4A1A-8DF5-1CF06454D629}" srcId="{EDE6ED9D-0D9B-4C08-8806-89C9DC764470}" destId="{D5A5611C-31F7-4270-9664-C3C193ADAE19}" srcOrd="0" destOrd="0" parTransId="{3ED02F63-4607-4DFD-B8B3-D69A57988D8F}" sibTransId="{F4635ADB-6F0A-48E8-9037-4888081BD94F}"/>
    <dgm:cxn modelId="{AE52E141-EB15-4276-957A-910D45B92C70}" srcId="{EDE6ED9D-0D9B-4C08-8806-89C9DC764470}" destId="{1AF39179-3319-4E71-8AB0-8972620A79B4}" srcOrd="5" destOrd="0" parTransId="{B126A121-AA53-4271-BD5A-91BB11D203F8}" sibTransId="{0DDE794F-35CF-4C71-A446-15D68AACC3C8}"/>
    <dgm:cxn modelId="{E7028242-3AE5-4AD4-A373-CC4A59F2FDFF}" srcId="{EDE6ED9D-0D9B-4C08-8806-89C9DC764470}" destId="{C593A228-0097-4F32-87C8-BBC002472694}" srcOrd="3" destOrd="0" parTransId="{E83BC7C4-2C54-4DBE-AD91-F441928D5278}" sibTransId="{774055DA-C4FF-45B1-80F2-7AA4C15EAC92}"/>
    <dgm:cxn modelId="{A3512043-FAD8-9440-A6A3-BE817EE9FB79}" type="presOf" srcId="{4BE980A5-02AC-46CD-92A6-C8A874663D98}" destId="{03DEEFA0-229C-D645-B54A-6B6FE019D35A}" srcOrd="0" destOrd="2" presId="urn:microsoft.com/office/officeart/2016/7/layout/RepeatingBendingProcessNew"/>
    <dgm:cxn modelId="{E63B3243-3B2C-1847-B0E5-D518AB908185}" type="presOf" srcId="{D5A5611C-31F7-4270-9664-C3C193ADAE19}" destId="{B11892B8-D8CA-6D4B-ABFB-1A290C2BACB9}" srcOrd="0" destOrd="0" presId="urn:microsoft.com/office/officeart/2016/7/layout/RepeatingBendingProcessNew"/>
    <dgm:cxn modelId="{CF3B3C4A-D2D3-4844-87EA-B9D9868DD861}" type="presOf" srcId="{1AF39179-3319-4E71-8AB0-8972620A79B4}" destId="{03DEEFA0-229C-D645-B54A-6B6FE019D35A}" srcOrd="0" destOrd="0" presId="urn:microsoft.com/office/officeart/2016/7/layout/RepeatingBendingProcessNew"/>
    <dgm:cxn modelId="{C7F9444C-78E1-4A77-8E8C-1EC08CF697B9}" srcId="{1AF39179-3319-4E71-8AB0-8972620A79B4}" destId="{62B62C35-44CC-406D-A1E5-9EBA7ED6F3B4}" srcOrd="0" destOrd="0" parTransId="{26B3ED2F-D3E1-4426-9F36-4B8EC8CAA88C}" sibTransId="{B0AD320B-D64A-4415-9FBB-92C9B7F13D7A}"/>
    <dgm:cxn modelId="{96A05355-5285-124A-8D2E-76E7442D6094}" type="presOf" srcId="{62488D8C-33A5-49B3-A408-ACFADD918005}" destId="{55A4E4C1-31F9-A44D-87E5-746A00025A59}" srcOrd="0" destOrd="0" presId="urn:microsoft.com/office/officeart/2016/7/layout/RepeatingBendingProcessNew"/>
    <dgm:cxn modelId="{3327EC5B-D5B9-134A-9B2C-5042EF8694E7}" type="presOf" srcId="{D65AF2F4-69FB-4C66-80FA-5165C3A1E9EA}" destId="{1E03D777-B90A-8C41-A24A-D58F42E1D1A2}" srcOrd="0" destOrd="0" presId="urn:microsoft.com/office/officeart/2016/7/layout/RepeatingBendingProcessNew"/>
    <dgm:cxn modelId="{5FC7885E-6B35-4204-9E65-C231960F935F}" srcId="{1AF39179-3319-4E71-8AB0-8972620A79B4}" destId="{4BE980A5-02AC-46CD-92A6-C8A874663D98}" srcOrd="1" destOrd="0" parTransId="{BDA558F1-4316-4A29-AD0A-DA132EBABB83}" sibTransId="{7034840A-8B1A-4CA0-8F8F-7C627538A43B}"/>
    <dgm:cxn modelId="{8023D163-043D-447D-86F6-E21BC1722B77}" srcId="{1AF39179-3319-4E71-8AB0-8972620A79B4}" destId="{E619B633-1CE0-40A5-BA5F-310E713B8BB6}" srcOrd="2" destOrd="0" parTransId="{ABE87BC5-E60B-4E11-A660-6E1AE3D65B03}" sibTransId="{F340F6AD-C4BC-462E-9E69-12FF35D88D35}"/>
    <dgm:cxn modelId="{900F3E64-5A14-7E43-84F8-D1EDAD344C16}" type="presOf" srcId="{774055DA-C4FF-45B1-80F2-7AA4C15EAC92}" destId="{72EA7FFC-D7E4-4D48-B790-30B8F1FE36F8}" srcOrd="1" destOrd="0" presId="urn:microsoft.com/office/officeart/2016/7/layout/RepeatingBendingProcessNew"/>
    <dgm:cxn modelId="{76A3EB6A-FACA-DD4D-B6CE-F68C27C1EC2F}" type="presOf" srcId="{27D881DE-7AC4-45A8-9896-1E7741ACF33C}" destId="{03DEEFA0-229C-D645-B54A-6B6FE019D35A}" srcOrd="0" destOrd="5" presId="urn:microsoft.com/office/officeart/2016/7/layout/RepeatingBendingProcessNew"/>
    <dgm:cxn modelId="{254ADD6D-84F8-4E90-B3A1-20422361EAE9}" srcId="{1AF39179-3319-4E71-8AB0-8972620A79B4}" destId="{27D881DE-7AC4-45A8-9896-1E7741ACF33C}" srcOrd="4" destOrd="0" parTransId="{E0F1264D-82A0-4E65-9EFA-ED8971C573C1}" sibTransId="{D78D0EA5-0D78-416C-9E9C-539BE5FBF692}"/>
    <dgm:cxn modelId="{48BE6A7A-3377-9A43-9A72-2322806137E4}" type="presOf" srcId="{7FEDB994-E19C-4A29-A575-DD13F8C5950F}" destId="{E324850C-ABFB-F14D-9F20-1ED60AE111A8}" srcOrd="0" destOrd="0" presId="urn:microsoft.com/office/officeart/2016/7/layout/RepeatingBendingProcessNew"/>
    <dgm:cxn modelId="{5F223A86-F8CB-324A-9DE0-52F581A7385C}" type="presOf" srcId="{D65AF2F4-69FB-4C66-80FA-5165C3A1E9EA}" destId="{B1BB6267-4A20-D049-9433-1183C967E16D}" srcOrd="1" destOrd="0" presId="urn:microsoft.com/office/officeart/2016/7/layout/RepeatingBendingProcessNew"/>
    <dgm:cxn modelId="{4DDD2689-E335-6841-9900-C81CC4926813}" type="presOf" srcId="{62488D8C-33A5-49B3-A408-ACFADD918005}" destId="{D1B00A9B-65D3-544E-A038-2C94F226D551}" srcOrd="1" destOrd="0" presId="urn:microsoft.com/office/officeart/2016/7/layout/RepeatingBendingProcessNew"/>
    <dgm:cxn modelId="{AFF3E089-2305-2847-ACF8-0CBCBDF8E17D}" type="presOf" srcId="{F476ADE6-75CA-428E-B602-25AE809148DA}" destId="{72370F61-ECCB-ED41-AE90-83FBD9D8A139}" srcOrd="0" destOrd="0" presId="urn:microsoft.com/office/officeart/2016/7/layout/RepeatingBendingProcessNew"/>
    <dgm:cxn modelId="{13E43A99-2E78-45E8-A4B5-E8AF5EA9E260}" srcId="{1AF39179-3319-4E71-8AB0-8972620A79B4}" destId="{AEF6257D-9CD0-4437-A10C-411D8C170E8C}" srcOrd="3" destOrd="0" parTransId="{E96CBED1-3F3F-4CB4-AEF8-1E19F9CD5686}" sibTransId="{D153B37A-DADA-4638-953D-D68E10C8CF3E}"/>
    <dgm:cxn modelId="{7DC2ADAF-CF03-447C-AB8C-C536107984A0}" srcId="{EDE6ED9D-0D9B-4C08-8806-89C9DC764470}" destId="{F476ADE6-75CA-428E-B602-25AE809148DA}" srcOrd="2" destOrd="0" parTransId="{5F6260FD-C9F3-4681-9F9F-5194AF45CADD}" sibTransId="{62488D8C-33A5-49B3-A408-ACFADD918005}"/>
    <dgm:cxn modelId="{AFD549B9-F507-D54B-95A7-6DC421AAF5FD}" type="presOf" srcId="{EDE6ED9D-0D9B-4C08-8806-89C9DC764470}" destId="{F0000CE5-3859-2F4D-A4CC-2D3BE2B78057}" srcOrd="0" destOrd="0" presId="urn:microsoft.com/office/officeart/2016/7/layout/RepeatingBendingProcessNew"/>
    <dgm:cxn modelId="{5EF83FC0-5834-624F-A7D5-A611541853E6}" type="presOf" srcId="{7FEDB994-E19C-4A29-A575-DD13F8C5950F}" destId="{916BEE53-9FBD-4748-84F4-3DCB0B9962E2}" srcOrd="1" destOrd="0" presId="urn:microsoft.com/office/officeart/2016/7/layout/RepeatingBendingProcessNew"/>
    <dgm:cxn modelId="{786B04C6-4226-6449-A858-D5E08B172270}" type="presOf" srcId="{E619B633-1CE0-40A5-BA5F-310E713B8BB6}" destId="{03DEEFA0-229C-D645-B54A-6B6FE019D35A}" srcOrd="0" destOrd="3" presId="urn:microsoft.com/office/officeart/2016/7/layout/RepeatingBendingProcessNew"/>
    <dgm:cxn modelId="{2A8E23C8-C996-BC42-8A9B-606198FE1317}" type="presOf" srcId="{F4635ADB-6F0A-48E8-9037-4888081BD94F}" destId="{066FC8E3-5E75-C641-8BD0-047B3AAA510B}" srcOrd="0" destOrd="0" presId="urn:microsoft.com/office/officeart/2016/7/layout/RepeatingBendingProcessNew"/>
    <dgm:cxn modelId="{D337D7CA-70DD-4F95-857B-010BE8A85159}" srcId="{EDE6ED9D-0D9B-4C08-8806-89C9DC764470}" destId="{D64BC9F4-0E33-451F-9C3B-3831AB140B7E}" srcOrd="1" destOrd="0" parTransId="{0B5990BC-F21E-43BC-9CB1-DF2788FD5CBC}" sibTransId="{D65AF2F4-69FB-4C66-80FA-5165C3A1E9EA}"/>
    <dgm:cxn modelId="{04346DCD-96DD-F74B-8B9D-7504E0A300B4}" type="presOf" srcId="{C593A228-0097-4F32-87C8-BBC002472694}" destId="{700929F7-36F5-3448-A3B3-2DA6427B0A6A}" srcOrd="0" destOrd="0" presId="urn:microsoft.com/office/officeart/2016/7/layout/RepeatingBendingProcessNew"/>
    <dgm:cxn modelId="{F70955D3-1D34-3045-B525-BF1C721A1D55}" type="presOf" srcId="{AEF6257D-9CD0-4437-A10C-411D8C170E8C}" destId="{03DEEFA0-229C-D645-B54A-6B6FE019D35A}" srcOrd="0" destOrd="4" presId="urn:microsoft.com/office/officeart/2016/7/layout/RepeatingBendingProcessNew"/>
    <dgm:cxn modelId="{DF26F3D6-DEAB-8740-A4C7-C54777ECA836}" type="presOf" srcId="{774055DA-C4FF-45B1-80F2-7AA4C15EAC92}" destId="{6BAF5FE8-1908-754C-A6F6-DD135ED83ED7}" srcOrd="0" destOrd="0" presId="urn:microsoft.com/office/officeart/2016/7/layout/RepeatingBendingProcessNew"/>
    <dgm:cxn modelId="{B1B2EDE7-CCF7-1242-BE45-503172591AEC}" type="presOf" srcId="{F4635ADB-6F0A-48E8-9037-4888081BD94F}" destId="{796EC0E6-3885-1D4E-B3B9-C88AF281992E}" srcOrd="1" destOrd="0" presId="urn:microsoft.com/office/officeart/2016/7/layout/RepeatingBendingProcessNew"/>
    <dgm:cxn modelId="{6AAA6169-17DC-334A-BA88-1A724BC2200F}" type="presParOf" srcId="{F0000CE5-3859-2F4D-A4CC-2D3BE2B78057}" destId="{B11892B8-D8CA-6D4B-ABFB-1A290C2BACB9}" srcOrd="0" destOrd="0" presId="urn:microsoft.com/office/officeart/2016/7/layout/RepeatingBendingProcessNew"/>
    <dgm:cxn modelId="{874B5EE6-0C32-4348-87C6-94F09D76C289}" type="presParOf" srcId="{F0000CE5-3859-2F4D-A4CC-2D3BE2B78057}" destId="{066FC8E3-5E75-C641-8BD0-047B3AAA510B}" srcOrd="1" destOrd="0" presId="urn:microsoft.com/office/officeart/2016/7/layout/RepeatingBendingProcessNew"/>
    <dgm:cxn modelId="{54A6056A-198F-E745-86C9-509D4A8656FF}" type="presParOf" srcId="{066FC8E3-5E75-C641-8BD0-047B3AAA510B}" destId="{796EC0E6-3885-1D4E-B3B9-C88AF281992E}" srcOrd="0" destOrd="0" presId="urn:microsoft.com/office/officeart/2016/7/layout/RepeatingBendingProcessNew"/>
    <dgm:cxn modelId="{1CE41461-3755-6544-9289-EE94A5C4DE8D}" type="presParOf" srcId="{F0000CE5-3859-2F4D-A4CC-2D3BE2B78057}" destId="{81C083F3-A458-CF47-95A5-B81FF99397EC}" srcOrd="2" destOrd="0" presId="urn:microsoft.com/office/officeart/2016/7/layout/RepeatingBendingProcessNew"/>
    <dgm:cxn modelId="{8BC77764-47C6-A349-AEF0-0AB0D161C875}" type="presParOf" srcId="{F0000CE5-3859-2F4D-A4CC-2D3BE2B78057}" destId="{1E03D777-B90A-8C41-A24A-D58F42E1D1A2}" srcOrd="3" destOrd="0" presId="urn:microsoft.com/office/officeart/2016/7/layout/RepeatingBendingProcessNew"/>
    <dgm:cxn modelId="{2CB72B3B-3069-5E4A-A6DA-B2C20BF2C1BD}" type="presParOf" srcId="{1E03D777-B90A-8C41-A24A-D58F42E1D1A2}" destId="{B1BB6267-4A20-D049-9433-1183C967E16D}" srcOrd="0" destOrd="0" presId="urn:microsoft.com/office/officeart/2016/7/layout/RepeatingBendingProcessNew"/>
    <dgm:cxn modelId="{FDA3F175-94AE-0F4F-A376-31ABD86C636F}" type="presParOf" srcId="{F0000CE5-3859-2F4D-A4CC-2D3BE2B78057}" destId="{72370F61-ECCB-ED41-AE90-83FBD9D8A139}" srcOrd="4" destOrd="0" presId="urn:microsoft.com/office/officeart/2016/7/layout/RepeatingBendingProcessNew"/>
    <dgm:cxn modelId="{5420F3DE-39E5-2147-8B75-159EC7F9892B}" type="presParOf" srcId="{F0000CE5-3859-2F4D-A4CC-2D3BE2B78057}" destId="{55A4E4C1-31F9-A44D-87E5-746A00025A59}" srcOrd="5" destOrd="0" presId="urn:microsoft.com/office/officeart/2016/7/layout/RepeatingBendingProcessNew"/>
    <dgm:cxn modelId="{BAF4A992-4CC9-624D-B641-75AFCA111A3A}" type="presParOf" srcId="{55A4E4C1-31F9-A44D-87E5-746A00025A59}" destId="{D1B00A9B-65D3-544E-A038-2C94F226D551}" srcOrd="0" destOrd="0" presId="urn:microsoft.com/office/officeart/2016/7/layout/RepeatingBendingProcessNew"/>
    <dgm:cxn modelId="{4AB6F333-4268-4D4B-801F-7B8BB7863DCA}" type="presParOf" srcId="{F0000CE5-3859-2F4D-A4CC-2D3BE2B78057}" destId="{700929F7-36F5-3448-A3B3-2DA6427B0A6A}" srcOrd="6" destOrd="0" presId="urn:microsoft.com/office/officeart/2016/7/layout/RepeatingBendingProcessNew"/>
    <dgm:cxn modelId="{9C2C55AF-0CB7-8E4B-9CA4-7AD72727FA3D}" type="presParOf" srcId="{F0000CE5-3859-2F4D-A4CC-2D3BE2B78057}" destId="{6BAF5FE8-1908-754C-A6F6-DD135ED83ED7}" srcOrd="7" destOrd="0" presId="urn:microsoft.com/office/officeart/2016/7/layout/RepeatingBendingProcessNew"/>
    <dgm:cxn modelId="{92CF10D3-D304-8345-9068-A50B8635F382}" type="presParOf" srcId="{6BAF5FE8-1908-754C-A6F6-DD135ED83ED7}" destId="{72EA7FFC-D7E4-4D48-B790-30B8F1FE36F8}" srcOrd="0" destOrd="0" presId="urn:microsoft.com/office/officeart/2016/7/layout/RepeatingBendingProcessNew"/>
    <dgm:cxn modelId="{36F74EF7-DA37-6649-90CC-C0F8D6DEB8AE}" type="presParOf" srcId="{F0000CE5-3859-2F4D-A4CC-2D3BE2B78057}" destId="{07DE705E-A7B5-BB43-818C-9931B90EF768}" srcOrd="8" destOrd="0" presId="urn:microsoft.com/office/officeart/2016/7/layout/RepeatingBendingProcessNew"/>
    <dgm:cxn modelId="{016C0D2D-5D58-2A49-803D-A712835F2FFB}" type="presParOf" srcId="{F0000CE5-3859-2F4D-A4CC-2D3BE2B78057}" destId="{E324850C-ABFB-F14D-9F20-1ED60AE111A8}" srcOrd="9" destOrd="0" presId="urn:microsoft.com/office/officeart/2016/7/layout/RepeatingBendingProcessNew"/>
    <dgm:cxn modelId="{C54DCF05-E241-8E4C-B469-36B5452D8C84}" type="presParOf" srcId="{E324850C-ABFB-F14D-9F20-1ED60AE111A8}" destId="{916BEE53-9FBD-4748-84F4-3DCB0B9962E2}" srcOrd="0" destOrd="0" presId="urn:microsoft.com/office/officeart/2016/7/layout/RepeatingBendingProcessNew"/>
    <dgm:cxn modelId="{65124B49-5F3E-A143-B6DA-E0B5566398A1}" type="presParOf" srcId="{F0000CE5-3859-2F4D-A4CC-2D3BE2B78057}" destId="{03DEEFA0-229C-D645-B54A-6B6FE019D35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08C08-574D-4237-A819-BD0665F474BE}">
      <dsp:nvSpPr>
        <dsp:cNvPr id="0" name=""/>
        <dsp:cNvSpPr/>
      </dsp:nvSpPr>
      <dsp:spPr>
        <a:xfrm>
          <a:off x="-699736" y="108728"/>
          <a:ext cx="6513603" cy="16762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50033-6BFB-44FC-8DD4-5E23285C04D3}">
      <dsp:nvSpPr>
        <dsp:cNvPr id="0" name=""/>
        <dsp:cNvSpPr/>
      </dsp:nvSpPr>
      <dsp:spPr>
        <a:xfrm>
          <a:off x="-192680" y="386478"/>
          <a:ext cx="921920" cy="92192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EE186-98F1-4373-A9F9-EAE860DF9078}">
      <dsp:nvSpPr>
        <dsp:cNvPr id="0" name=""/>
        <dsp:cNvSpPr/>
      </dsp:nvSpPr>
      <dsp:spPr>
        <a:xfrm>
          <a:off x="1236296" y="9329"/>
          <a:ext cx="2931121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Review</a:t>
          </a:r>
        </a:p>
      </dsp:txBody>
      <dsp:txXfrm>
        <a:off x="1236296" y="9329"/>
        <a:ext cx="2931121" cy="1676219"/>
      </dsp:txXfrm>
    </dsp:sp>
    <dsp:sp modelId="{BF83349A-8B9F-4078-A888-2797DC208242}">
      <dsp:nvSpPr>
        <dsp:cNvPr id="0" name=""/>
        <dsp:cNvSpPr/>
      </dsp:nvSpPr>
      <dsp:spPr>
        <a:xfrm>
          <a:off x="2764157" y="9329"/>
          <a:ext cx="4449182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Backpropagation,</a:t>
          </a:r>
          <a:r>
            <a:rPr lang="zh-CN" sz="1300" kern="1200"/>
            <a:t> </a:t>
          </a:r>
          <a:r>
            <a:rPr lang="en-US" sz="1300" kern="1200"/>
            <a:t>Gradient</a:t>
          </a:r>
          <a:r>
            <a:rPr lang="zh-CN" sz="1300" kern="1200"/>
            <a:t> </a:t>
          </a:r>
          <a:r>
            <a:rPr lang="en-US" sz="1300" kern="1200"/>
            <a:t>Descent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</a:t>
          </a:r>
          <a:r>
            <a:rPr lang="zh-CN" sz="1300" kern="1200"/>
            <a:t> </a:t>
          </a:r>
          <a:r>
            <a:rPr lang="en-US" sz="1300" kern="1200"/>
            <a:t>success</a:t>
          </a:r>
          <a:r>
            <a:rPr lang="zh-CN" sz="1300" kern="1200"/>
            <a:t> </a:t>
          </a:r>
          <a:r>
            <a:rPr lang="en-US" sz="1300" kern="1200"/>
            <a:t>of</a:t>
          </a:r>
          <a:r>
            <a:rPr lang="zh-CN" sz="1300" kern="1200"/>
            <a:t> </a:t>
          </a:r>
          <a:r>
            <a:rPr lang="en-US" sz="1300" kern="1200"/>
            <a:t>deep</a:t>
          </a:r>
          <a:r>
            <a:rPr lang="zh-CN" sz="1300" kern="1200"/>
            <a:t> </a:t>
          </a:r>
          <a:r>
            <a:rPr lang="en-US" sz="1300" kern="1200"/>
            <a:t>learning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RNN,</a:t>
          </a:r>
          <a:r>
            <a:rPr lang="zh-CN" sz="1300" kern="1200" dirty="0"/>
            <a:t> </a:t>
          </a:r>
          <a:r>
            <a:rPr lang="en-US" sz="1300" kern="1200" dirty="0"/>
            <a:t>CNN,</a:t>
          </a:r>
          <a:r>
            <a:rPr lang="zh-CN" sz="1300" kern="1200" dirty="0"/>
            <a:t> </a:t>
          </a:r>
          <a:r>
            <a:rPr lang="en-US" sz="1300" kern="1200" dirty="0"/>
            <a:t>Seq2Seq,</a:t>
          </a:r>
          <a:r>
            <a:rPr lang="zh-CN" sz="1300" kern="1200" dirty="0"/>
            <a:t> </a:t>
          </a:r>
          <a:r>
            <a:rPr lang="en-US" sz="1300" kern="1200" dirty="0"/>
            <a:t>Attention</a:t>
          </a:r>
        </a:p>
      </dsp:txBody>
      <dsp:txXfrm>
        <a:off x="2764157" y="9329"/>
        <a:ext cx="4449182" cy="1676219"/>
      </dsp:txXfrm>
    </dsp:sp>
    <dsp:sp modelId="{02EA30F4-ECD2-4198-9A8A-2E846FA4CA6F}">
      <dsp:nvSpPr>
        <dsp:cNvPr id="0" name=""/>
        <dsp:cNvSpPr/>
      </dsp:nvSpPr>
      <dsp:spPr>
        <a:xfrm>
          <a:off x="-699736" y="2104603"/>
          <a:ext cx="6513603" cy="16762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A5CA4-D9C0-4FF4-ADC4-C27ECEF3A710}">
      <dsp:nvSpPr>
        <dsp:cNvPr id="0" name=""/>
        <dsp:cNvSpPr/>
      </dsp:nvSpPr>
      <dsp:spPr>
        <a:xfrm>
          <a:off x="-192680" y="2481752"/>
          <a:ext cx="921920" cy="921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BB451-057E-4B3C-8265-C597C6A5EA91}">
      <dsp:nvSpPr>
        <dsp:cNvPr id="0" name=""/>
        <dsp:cNvSpPr/>
      </dsp:nvSpPr>
      <dsp:spPr>
        <a:xfrm>
          <a:off x="1236296" y="2104603"/>
          <a:ext cx="4573783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Dimension</a:t>
          </a:r>
          <a:r>
            <a:rPr lang="zh-CN" sz="2500" kern="1200"/>
            <a:t> </a:t>
          </a:r>
          <a:r>
            <a:rPr lang="en-US" sz="2500" kern="1200"/>
            <a:t>Curse</a:t>
          </a:r>
        </a:p>
      </dsp:txBody>
      <dsp:txXfrm>
        <a:off x="1236296" y="2104603"/>
        <a:ext cx="4573783" cy="1676219"/>
      </dsp:txXfrm>
    </dsp:sp>
    <dsp:sp modelId="{0265D671-84A4-4D6D-BFCB-D0FB25A132BF}">
      <dsp:nvSpPr>
        <dsp:cNvPr id="0" name=""/>
        <dsp:cNvSpPr/>
      </dsp:nvSpPr>
      <dsp:spPr>
        <a:xfrm>
          <a:off x="-699736" y="4199877"/>
          <a:ext cx="6513603" cy="16762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7FF59-FB02-46F6-90B8-F46DCCDDFB9B}">
      <dsp:nvSpPr>
        <dsp:cNvPr id="0" name=""/>
        <dsp:cNvSpPr/>
      </dsp:nvSpPr>
      <dsp:spPr>
        <a:xfrm>
          <a:off x="-192680" y="4577026"/>
          <a:ext cx="921920" cy="9219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48184-380B-4C4E-B78F-0021FF74A7CC}">
      <dsp:nvSpPr>
        <dsp:cNvPr id="0" name=""/>
        <dsp:cNvSpPr/>
      </dsp:nvSpPr>
      <dsp:spPr>
        <a:xfrm>
          <a:off x="1236296" y="4199877"/>
          <a:ext cx="4573783" cy="1676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00" tIns="177400" rIns="177400" bIns="177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</a:t>
          </a:r>
          <a:r>
            <a:rPr lang="zh-CN" sz="2500" kern="1200"/>
            <a:t> </a:t>
          </a:r>
          <a:r>
            <a:rPr lang="en-US" sz="2500" kern="1200"/>
            <a:t>Bias</a:t>
          </a:r>
          <a:r>
            <a:rPr lang="zh-CN" sz="2500" kern="1200"/>
            <a:t> </a:t>
          </a:r>
          <a:r>
            <a:rPr lang="en-US" sz="2500" kern="1200"/>
            <a:t>of</a:t>
          </a:r>
          <a:r>
            <a:rPr lang="zh-CN" sz="2500" kern="1200"/>
            <a:t>  </a:t>
          </a:r>
          <a:r>
            <a:rPr lang="en-US" sz="2500" kern="1200"/>
            <a:t>Deeplearning</a:t>
          </a:r>
        </a:p>
      </dsp:txBody>
      <dsp:txXfrm>
        <a:off x="1236296" y="4199877"/>
        <a:ext cx="4573783" cy="1676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FC8E3-5E75-C641-8BD0-047B3AAA510B}">
      <dsp:nvSpPr>
        <dsp:cNvPr id="0" name=""/>
        <dsp:cNvSpPr/>
      </dsp:nvSpPr>
      <dsp:spPr>
        <a:xfrm>
          <a:off x="2899779" y="686484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729398"/>
        <a:ext cx="28053" cy="5610"/>
      </dsp:txXfrm>
    </dsp:sp>
    <dsp:sp modelId="{B11892B8-D8CA-6D4B-ABFB-1A290C2BACB9}">
      <dsp:nvSpPr>
        <dsp:cNvPr id="0" name=""/>
        <dsp:cNvSpPr/>
      </dsp:nvSpPr>
      <dsp:spPr>
        <a:xfrm>
          <a:off x="462167" y="380"/>
          <a:ext cx="2439412" cy="14636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</a:t>
          </a:r>
          <a:r>
            <a:rPr lang="zh-CN" sz="1400" kern="1200"/>
            <a:t> </a:t>
          </a:r>
          <a:r>
            <a:rPr lang="en-US" sz="1400" kern="1200"/>
            <a:t>The</a:t>
          </a:r>
          <a:r>
            <a:rPr lang="zh-CN" sz="1400" kern="1200"/>
            <a:t> </a:t>
          </a:r>
          <a:r>
            <a:rPr lang="en-US" sz="1400" kern="1200"/>
            <a:t>limitation</a:t>
          </a:r>
          <a:r>
            <a:rPr lang="zh-CN" sz="1400" kern="1200"/>
            <a:t> </a:t>
          </a:r>
          <a:r>
            <a:rPr lang="en-US" sz="1400" kern="1200"/>
            <a:t>of</a:t>
          </a:r>
          <a:r>
            <a:rPr lang="zh-CN" sz="1400" kern="1200"/>
            <a:t> </a:t>
          </a:r>
          <a:r>
            <a:rPr lang="en-US" sz="1400" kern="1200"/>
            <a:t>Deep</a:t>
          </a:r>
          <a:r>
            <a:rPr lang="zh-CN" sz="1400" kern="1200"/>
            <a:t> </a:t>
          </a:r>
          <a:r>
            <a:rPr lang="en-US" sz="1400" kern="1200"/>
            <a:t>learning</a:t>
          </a:r>
        </a:p>
      </dsp:txBody>
      <dsp:txXfrm>
        <a:off x="462167" y="380"/>
        <a:ext cx="2439412" cy="1463647"/>
      </dsp:txXfrm>
    </dsp:sp>
    <dsp:sp modelId="{1E03D777-B90A-8C41-A24A-D58F42E1D1A2}">
      <dsp:nvSpPr>
        <dsp:cNvPr id="0" name=""/>
        <dsp:cNvSpPr/>
      </dsp:nvSpPr>
      <dsp:spPr>
        <a:xfrm>
          <a:off x="1681873" y="1462227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1724654"/>
        <a:ext cx="152624" cy="5610"/>
      </dsp:txXfrm>
    </dsp:sp>
    <dsp:sp modelId="{81C083F3-A458-CF47-95A5-B81FF99397EC}">
      <dsp:nvSpPr>
        <dsp:cNvPr id="0" name=""/>
        <dsp:cNvSpPr/>
      </dsp:nvSpPr>
      <dsp:spPr>
        <a:xfrm>
          <a:off x="3462644" y="380"/>
          <a:ext cx="2439412" cy="14636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</a:t>
          </a:r>
          <a:r>
            <a:rPr lang="zh-CN" sz="1400" kern="1200"/>
            <a:t> </a:t>
          </a:r>
          <a:r>
            <a:rPr lang="en-US" sz="1400" kern="1200"/>
            <a:t>The</a:t>
          </a:r>
          <a:r>
            <a:rPr lang="zh-CN" sz="1400" kern="1200"/>
            <a:t> </a:t>
          </a:r>
          <a:r>
            <a:rPr lang="en-US" sz="1400" kern="1200"/>
            <a:t>Bias</a:t>
          </a:r>
          <a:r>
            <a:rPr lang="zh-CN" sz="1400" kern="1200"/>
            <a:t> </a:t>
          </a:r>
          <a:r>
            <a:rPr lang="en-US" sz="1400" kern="1200"/>
            <a:t>of</a:t>
          </a:r>
          <a:r>
            <a:rPr lang="zh-CN" sz="1400" kern="1200"/>
            <a:t> </a:t>
          </a:r>
          <a:r>
            <a:rPr lang="en-US" sz="1400" kern="1200"/>
            <a:t>Deep</a:t>
          </a:r>
          <a:r>
            <a:rPr lang="zh-CN" sz="1400" kern="1200"/>
            <a:t> </a:t>
          </a:r>
          <a:r>
            <a:rPr lang="en-US" sz="1400" kern="1200"/>
            <a:t>learning</a:t>
          </a:r>
        </a:p>
      </dsp:txBody>
      <dsp:txXfrm>
        <a:off x="3462644" y="380"/>
        <a:ext cx="2439412" cy="1463647"/>
      </dsp:txXfrm>
    </dsp:sp>
    <dsp:sp modelId="{55A4E4C1-31F9-A44D-87E5-746A00025A59}">
      <dsp:nvSpPr>
        <dsp:cNvPr id="0" name=""/>
        <dsp:cNvSpPr/>
      </dsp:nvSpPr>
      <dsp:spPr>
        <a:xfrm>
          <a:off x="2899779" y="2711196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2754110"/>
        <a:ext cx="28053" cy="5610"/>
      </dsp:txXfrm>
    </dsp:sp>
    <dsp:sp modelId="{72370F61-ECCB-ED41-AE90-83FBD9D8A139}">
      <dsp:nvSpPr>
        <dsp:cNvPr id="0" name=""/>
        <dsp:cNvSpPr/>
      </dsp:nvSpPr>
      <dsp:spPr>
        <a:xfrm>
          <a:off x="462167" y="2025092"/>
          <a:ext cx="2439412" cy="14636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</a:t>
          </a:r>
          <a:r>
            <a:rPr lang="zh-CN" sz="1400" kern="1200"/>
            <a:t> </a:t>
          </a:r>
          <a:r>
            <a:rPr lang="en-US" sz="1400" kern="1200"/>
            <a:t>Dimension</a:t>
          </a:r>
          <a:r>
            <a:rPr lang="zh-CN" sz="1400" kern="1200"/>
            <a:t> </a:t>
          </a:r>
          <a:r>
            <a:rPr lang="en-US" sz="1400" kern="1200"/>
            <a:t>Curse</a:t>
          </a:r>
        </a:p>
      </dsp:txBody>
      <dsp:txXfrm>
        <a:off x="462167" y="2025092"/>
        <a:ext cx="2439412" cy="1463647"/>
      </dsp:txXfrm>
    </dsp:sp>
    <dsp:sp modelId="{6BAF5FE8-1908-754C-A6F6-DD135ED83ED7}">
      <dsp:nvSpPr>
        <dsp:cNvPr id="0" name=""/>
        <dsp:cNvSpPr/>
      </dsp:nvSpPr>
      <dsp:spPr>
        <a:xfrm>
          <a:off x="1681873" y="3486939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3749366"/>
        <a:ext cx="152624" cy="5610"/>
      </dsp:txXfrm>
    </dsp:sp>
    <dsp:sp modelId="{700929F7-36F5-3448-A3B3-2DA6427B0A6A}">
      <dsp:nvSpPr>
        <dsp:cNvPr id="0" name=""/>
        <dsp:cNvSpPr/>
      </dsp:nvSpPr>
      <dsp:spPr>
        <a:xfrm>
          <a:off x="3462644" y="2025092"/>
          <a:ext cx="2439412" cy="14636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</a:t>
          </a:r>
          <a:r>
            <a:rPr lang="zh-CN" sz="1400" kern="1200"/>
            <a:t> </a:t>
          </a:r>
          <a:r>
            <a:rPr lang="en-US" sz="1400" kern="1200"/>
            <a:t>What’s</a:t>
          </a:r>
          <a:r>
            <a:rPr lang="zh-CN" sz="1400" kern="1200"/>
            <a:t> </a:t>
          </a:r>
          <a:r>
            <a:rPr lang="en-US" sz="1400" kern="1200"/>
            <a:t>the</a:t>
          </a:r>
          <a:r>
            <a:rPr lang="zh-CN" sz="1400" kern="1200"/>
            <a:t> </a:t>
          </a:r>
          <a:r>
            <a:rPr lang="en-US" sz="1400" kern="1200"/>
            <a:t>Model</a:t>
          </a:r>
        </a:p>
      </dsp:txBody>
      <dsp:txXfrm>
        <a:off x="3462644" y="2025092"/>
        <a:ext cx="2439412" cy="1463647"/>
      </dsp:txXfrm>
    </dsp:sp>
    <dsp:sp modelId="{E324850C-ABFB-F14D-9F20-1ED60AE111A8}">
      <dsp:nvSpPr>
        <dsp:cNvPr id="0" name=""/>
        <dsp:cNvSpPr/>
      </dsp:nvSpPr>
      <dsp:spPr>
        <a:xfrm>
          <a:off x="2899779" y="4735907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4778822"/>
        <a:ext cx="28053" cy="5610"/>
      </dsp:txXfrm>
    </dsp:sp>
    <dsp:sp modelId="{07DE705E-A7B5-BB43-818C-9931B90EF768}">
      <dsp:nvSpPr>
        <dsp:cNvPr id="0" name=""/>
        <dsp:cNvSpPr/>
      </dsp:nvSpPr>
      <dsp:spPr>
        <a:xfrm>
          <a:off x="462167" y="4049804"/>
          <a:ext cx="2439412" cy="14636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</a:t>
          </a:r>
          <a:r>
            <a:rPr lang="zh-CN" sz="1400" kern="1200"/>
            <a:t> </a:t>
          </a:r>
          <a:r>
            <a:rPr lang="en-US" sz="1400" kern="1200"/>
            <a:t>K-Neighborhood</a:t>
          </a:r>
          <a:r>
            <a:rPr lang="zh-CN" sz="1400" kern="1200"/>
            <a:t> </a:t>
          </a:r>
          <a:r>
            <a:rPr lang="en-US" sz="1400" kern="1200"/>
            <a:t>Nearest</a:t>
          </a:r>
          <a:r>
            <a:rPr lang="zh-CN" sz="1400" kern="1200"/>
            <a:t> </a:t>
          </a:r>
          <a:r>
            <a:rPr lang="en-US" sz="1400" kern="1200"/>
            <a:t>Model</a:t>
          </a:r>
        </a:p>
      </dsp:txBody>
      <dsp:txXfrm>
        <a:off x="462167" y="4049804"/>
        <a:ext cx="2439412" cy="1463647"/>
      </dsp:txXfrm>
    </dsp:sp>
    <dsp:sp modelId="{03DEEFA0-229C-D645-B54A-6B6FE019D35A}">
      <dsp:nvSpPr>
        <dsp:cNvPr id="0" name=""/>
        <dsp:cNvSpPr/>
      </dsp:nvSpPr>
      <dsp:spPr>
        <a:xfrm>
          <a:off x="3462644" y="4049804"/>
          <a:ext cx="2439412" cy="14636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Next:</a:t>
          </a:r>
          <a:r>
            <a:rPr lang="zh-CN" sz="1400" kern="1200"/>
            <a:t> 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Decision</a:t>
          </a:r>
          <a:r>
            <a:rPr lang="zh-CN" sz="1100" kern="1200"/>
            <a:t> </a:t>
          </a:r>
          <a:r>
            <a:rPr lang="en-US" sz="1100" kern="1200"/>
            <a:t>Tree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Random</a:t>
          </a:r>
          <a:r>
            <a:rPr lang="zh-CN" sz="1100" kern="1200"/>
            <a:t> </a:t>
          </a:r>
          <a:r>
            <a:rPr lang="en-US" sz="1100" kern="1200"/>
            <a:t>Forest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Bayes</a:t>
          </a:r>
          <a:r>
            <a:rPr lang="zh-CN" sz="1100" kern="1200"/>
            <a:t> 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Support</a:t>
          </a:r>
          <a:r>
            <a:rPr lang="zh-CN" sz="1100" kern="1200"/>
            <a:t> </a:t>
          </a:r>
          <a:r>
            <a:rPr lang="en-US" sz="1100" kern="1200"/>
            <a:t>Vector</a:t>
          </a:r>
          <a:r>
            <a:rPr lang="zh-CN" sz="1100" kern="1200"/>
            <a:t> </a:t>
          </a:r>
          <a:r>
            <a:rPr lang="en-US" sz="1100" kern="1200"/>
            <a:t>Machine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K-Means</a:t>
          </a:r>
        </a:p>
      </dsp:txBody>
      <dsp:txXfrm>
        <a:off x="3462644" y="4049804"/>
        <a:ext cx="2439412" cy="1463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66-3D54-A54D-93E7-F39E7D862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995B5-8C3B-EC42-AE5D-5F35F430A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46C4-0CA4-7E44-A598-0257A41D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CAC33-F929-664B-82ED-ACA28CF5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0B31-97B8-7B49-A302-7F308AB0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7827-17A3-6343-B3EA-45B498FB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D7C41-0389-3B4D-B261-B2C399EA8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E651-79D1-3A46-979B-504FE11B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124DB-877F-9D41-BC51-A730018B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FB130-654B-7B46-8DA5-EBBB1BC6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7791D-FF42-014A-B68A-82A61BE9E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0B266-A85F-B249-8913-496051544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AE0CC-BAD4-DF40-92A3-00CF335F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0BBC-CC08-384E-9644-41165AE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96B6-4E29-474A-8A5F-3DE6C175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BEFA-863A-3445-8E16-F7C1E13A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9E24-2527-E441-8883-9FC88FD9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3145-D80D-8B46-B9EA-BD32574D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E2862-C06C-CC47-82C2-C7F5BB31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3A870-5946-BD49-8E32-49F22C57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A261-FE3E-4B4A-9565-C1E38A97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932A2-7751-3B47-B8AB-B94EC5A4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369B4-67E5-A647-80BF-6CFECF8C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E5729-0F01-C24D-83E4-D0D37917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17C7-43D2-9941-9D52-BC89AE86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5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946F-3439-3541-8591-86F53409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CF07-0DC6-9045-9DC3-B12E4290E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111E1-28EC-7E46-9790-F2F690612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5E1B0-275E-A34F-A021-2D146F03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496F1-1657-3C4B-A8DC-FE53B48E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2C752-6D58-5540-A9E3-9CC9D60A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4BA-1161-C340-825F-4404769B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26160-C0CF-6B43-A7A4-AEA4C076C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F90EA-397E-064F-9AA3-D583D3F27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B8AAA-CDA4-8A46-A978-113F5DB19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92EE04-BC3B-1446-B47F-D4223647A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00484-FC83-1D4F-9F51-B4BC364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EDD40-8794-4542-8D4D-D51F66E7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1DACA-5455-5746-8A01-972495BB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7B93-E2C0-6D4A-A133-A330BC8A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F001B-7BDF-D249-9DCA-0445FE76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C8FE1-0774-7044-9689-9DFEF3C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214D-42C3-8E4F-B87B-2EBA995F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B0085-AB76-BB48-88C9-DBDDFA4C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B4076-9590-574F-B506-60C0434E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5E846-8993-1A43-94AC-0CDA80EA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048B-2651-0243-B794-05DEF496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D6B3-8013-6E4F-B101-1C1E2468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DCB79-58F8-144B-9539-E8C1C624A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B6BB9-134E-584E-9B98-B9A0052A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C0F87-2FC8-854B-9FCF-C974FD5F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6D8E-4BCF-C54D-B80B-39F6ECEC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A325-916F-E848-8474-FBAA72C3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9736C-6656-604F-AB47-65AEE035D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024AF-1B0F-DE4C-A2CA-E21009258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5EA26-01D8-5347-8216-C5231B00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3E10D-4E3F-3740-B43A-204C25EA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5969D-6438-9046-AE29-0CB79695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63D54-23CC-7148-84D8-D45FEA1B8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DCB50-226C-7341-99DC-98752043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C2947-7E97-DA46-AD01-D547389F9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0C25A-A236-A44B-8F46-7C479AC4B77F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AA805-8D07-1944-AA81-539BDAE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82D76-4549-4048-9E34-F44FFC4A9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C213-D3DB-494B-8F0A-42D7FEA0C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186-4D56-B94D-93FD-22883692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20" y="1122363"/>
            <a:ext cx="320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solidFill>
                  <a:srgbClr val="C00000"/>
                </a:solidFill>
              </a:rPr>
              <a:t>Artificial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Intelligence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NLP</a:t>
            </a:r>
            <a:r>
              <a:rPr lang="zh-CN" altLang="en-US" sz="3600" dirty="0">
                <a:solidFill>
                  <a:srgbClr val="C00000"/>
                </a:solidFill>
              </a:rPr>
              <a:t>  </a:t>
            </a:r>
            <a:br>
              <a:rPr lang="en-US" altLang="zh-CN" sz="3600" dirty="0">
                <a:solidFill>
                  <a:srgbClr val="C00000"/>
                </a:solidFill>
              </a:rPr>
            </a:br>
            <a:r>
              <a:rPr lang="en-US" altLang="zh-CN" sz="3600" dirty="0">
                <a:solidFill>
                  <a:srgbClr val="C00000"/>
                </a:solidFill>
              </a:rPr>
              <a:t>Lesson-Final-9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ADDD-4635-6445-971D-E6AD760A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20" y="4728311"/>
            <a:ext cx="3200400" cy="1655762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人工智能与自然语言处理课程组 </a:t>
            </a:r>
            <a:endParaRPr lang="en-US" altLang="zh-CN" sz="1600" dirty="0"/>
          </a:p>
          <a:p>
            <a:pPr algn="l"/>
            <a:endParaRPr lang="en-US" altLang="zh-CN" sz="1800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8A6BA1-6BD2-384C-9A26-ADAAAB75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 r="3" b="18588"/>
          <a:stretch/>
        </p:blipFill>
        <p:spPr>
          <a:xfrm>
            <a:off x="4657343" y="-1"/>
            <a:ext cx="2829214" cy="2183054"/>
          </a:xfrm>
          <a:prstGeom prst="rect">
            <a:avLst/>
          </a:prstGeom>
        </p:spPr>
      </p:pic>
      <p:pic>
        <p:nvPicPr>
          <p:cNvPr id="12" name="Picture 11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2E130D29-70C3-5B4D-84AA-548287BF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2" r="4" b="3401"/>
          <a:stretch/>
        </p:blipFill>
        <p:spPr>
          <a:xfrm>
            <a:off x="4657343" y="2274491"/>
            <a:ext cx="2825496" cy="2241463"/>
          </a:xfrm>
          <a:prstGeom prst="rect">
            <a:avLst/>
          </a:prstGeom>
        </p:spPr>
      </p:pic>
      <p:pic>
        <p:nvPicPr>
          <p:cNvPr id="8" name="Picture 7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AAB1C1B1-66CA-DB4E-B792-3B009273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89" b="2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DF54C0-386D-2049-BBCB-327254FFE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8"/>
          <a:stretch/>
        </p:blipFill>
        <p:spPr>
          <a:xfrm>
            <a:off x="5553307" y="4728311"/>
            <a:ext cx="2128770" cy="1840377"/>
          </a:xfrm>
          <a:prstGeom prst="rect">
            <a:avLst/>
          </a:prstGeom>
        </p:spPr>
      </p:pic>
      <p:pic>
        <p:nvPicPr>
          <p:cNvPr id="10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A358A870-609A-A549-A981-88108BCC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3" b="7906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0D2A3-4F90-6748-BEE4-665B2450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00" y="4674948"/>
            <a:ext cx="1470144" cy="18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BA04-CCF7-4345-BBC7-AE3F9377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FCFED-6F1B-9743-9BD0-4D691C88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ja-JP" altLang="en-US" sz="1800"/>
              <a:t>成熟的香蕉</a:t>
            </a:r>
            <a:endParaRPr lang="en-US" altLang="ja-JP" sz="1800" dirty="0"/>
          </a:p>
          <a:p>
            <a:r>
              <a:rPr lang="ja-JP" altLang="en-US" sz="1800"/>
              <a:t>坏香蕉</a:t>
            </a:r>
            <a:endParaRPr lang="en-US" sz="1800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7" name="Picture 1" descr="page13image3447584">
            <a:extLst>
              <a:ext uri="{FF2B5EF4-FFF2-40B4-BE49-F238E27FC236}">
                <a16:creationId xmlns:a16="http://schemas.microsoft.com/office/drawing/2014/main" id="{823556BB-FA4B-0040-8E04-AB9AFC4E8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 b="3147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6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0338-8507-4546-8712-4F8CDC2F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B8B7-7481-744A-97B4-36B25DEB8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purpose of categorization is to </a:t>
            </a:r>
            <a:r>
              <a:rPr lang="en-US" b="1" dirty="0"/>
              <a:t>reduce the infinite differences </a:t>
            </a:r>
            <a:r>
              <a:rPr lang="en-US" dirty="0"/>
              <a:t>among stimuli </a:t>
            </a:r>
            <a:r>
              <a:rPr lang="en-US" b="1" dirty="0"/>
              <a:t>to </a:t>
            </a:r>
            <a:r>
              <a:rPr lang="en-US" dirty="0" err="1"/>
              <a:t>behaviourally</a:t>
            </a:r>
            <a:r>
              <a:rPr lang="en-US" dirty="0"/>
              <a:t> and </a:t>
            </a:r>
            <a:r>
              <a:rPr lang="en-US" b="1" dirty="0"/>
              <a:t>cognitively usable proportions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0241" name="Picture 1" descr="page16image31229632">
            <a:extLst>
              <a:ext uri="{FF2B5EF4-FFF2-40B4-BE49-F238E27FC236}">
                <a16:creationId xmlns:a16="http://schemas.microsoft.com/office/drawing/2014/main" id="{A523BD20-FE6A-A64E-8D6F-FF40ACD5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16image3944704">
            <a:extLst>
              <a:ext uri="{FF2B5EF4-FFF2-40B4-BE49-F238E27FC236}">
                <a16:creationId xmlns:a16="http://schemas.microsoft.com/office/drawing/2014/main" id="{769A105C-28A7-C84C-9D63-1D46DF54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28" y="3620541"/>
            <a:ext cx="2882072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16image3947616">
            <a:extLst>
              <a:ext uri="{FF2B5EF4-FFF2-40B4-BE49-F238E27FC236}">
                <a16:creationId xmlns:a16="http://schemas.microsoft.com/office/drawing/2014/main" id="{583A8BD1-A6F5-D841-B118-6F9D961A1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620541"/>
            <a:ext cx="2400300" cy="18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page16image3943136">
            <a:extLst>
              <a:ext uri="{FF2B5EF4-FFF2-40B4-BE49-F238E27FC236}">
                <a16:creationId xmlns:a16="http://schemas.microsoft.com/office/drawing/2014/main" id="{C1755069-4BEC-8F4F-A36C-DD2FD4FD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93" y="3620541"/>
            <a:ext cx="2408307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5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AFBD-65CD-1745-8190-4BC028FB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5581-FAF3-C143-B2C1-AD355BA8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ja-JP" altLang="en-US" sz="1800"/>
              <a:t>一个爸爸带着他的儿子冲进医院要求做手术</a:t>
            </a:r>
            <a:r>
              <a:rPr lang="zh-CN" altLang="en-US" sz="1800" dirty="0"/>
              <a:t>，</a:t>
            </a:r>
            <a:r>
              <a:rPr lang="ja-JP" altLang="en-US" sz="1800"/>
              <a:t>手术医生说</a:t>
            </a:r>
            <a:r>
              <a:rPr lang="zh-CN" altLang="en-US" sz="1800" dirty="0"/>
              <a:t>：“</a:t>
            </a:r>
            <a:r>
              <a:rPr lang="ja-JP" altLang="en-US" sz="1800"/>
              <a:t>我做不了这个手术</a:t>
            </a:r>
            <a:r>
              <a:rPr lang="zh-CN" altLang="en-US" sz="1800" dirty="0"/>
              <a:t>，</a:t>
            </a:r>
            <a:r>
              <a:rPr lang="ja-JP" altLang="en-US" sz="1800"/>
              <a:t>他是我儿子</a:t>
            </a:r>
            <a:r>
              <a:rPr lang="zh-CN" altLang="en-US" sz="1800" dirty="0"/>
              <a:t>！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ja-JP" altLang="en-US" sz="1800"/>
              <a:t>为什么</a:t>
            </a:r>
            <a:r>
              <a:rPr lang="zh-CN" altLang="en-US" sz="1800" dirty="0"/>
              <a:t>？</a:t>
            </a:r>
            <a:endParaRPr lang="en-US" sz="1800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5" name="Picture 1" descr="page17image3509088">
            <a:extLst>
              <a:ext uri="{FF2B5EF4-FFF2-40B4-BE49-F238E27FC236}">
                <a16:creationId xmlns:a16="http://schemas.microsoft.com/office/drawing/2014/main" id="{8AA05A6E-45DE-3748-B583-1B7C37DA0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5" r="-1" b="-1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36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AFBD-65CD-1745-8190-4BC028FB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5581-FAF3-C143-B2C1-AD355BA8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ja-JP" altLang="en-US" sz="1800"/>
              <a:t>一个爸爸带着他的儿子冲进医院要求做手术</a:t>
            </a:r>
            <a:r>
              <a:rPr lang="zh-CN" altLang="en-US" sz="1800" dirty="0"/>
              <a:t>，</a:t>
            </a:r>
            <a:r>
              <a:rPr lang="ja-JP" altLang="en-US" sz="1800"/>
              <a:t>手术医生说</a:t>
            </a:r>
            <a:r>
              <a:rPr lang="zh-CN" altLang="en-US" sz="1800" dirty="0"/>
              <a:t>：“</a:t>
            </a:r>
            <a:r>
              <a:rPr lang="ja-JP" altLang="en-US" sz="1800"/>
              <a:t>我做不了这个手术</a:t>
            </a:r>
            <a:r>
              <a:rPr lang="zh-CN" altLang="en-US" sz="1800" dirty="0"/>
              <a:t>，</a:t>
            </a:r>
            <a:r>
              <a:rPr lang="ja-JP" altLang="en-US" sz="1800"/>
              <a:t>他是我儿子</a:t>
            </a:r>
            <a:r>
              <a:rPr lang="zh-CN" altLang="en-US" sz="1800" dirty="0"/>
              <a:t>！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ja-JP" altLang="en-US" sz="1800"/>
              <a:t>为什么</a:t>
            </a:r>
            <a:r>
              <a:rPr lang="zh-CN" altLang="en-US" sz="1800" dirty="0"/>
              <a:t>？</a:t>
            </a:r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2D18C-687F-C848-966E-E0195399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6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44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7B8877-BBF1-644B-A471-7663FD9A21A4}"/>
              </a:ext>
            </a:extLst>
          </p:cNvPr>
          <p:cNvSpPr/>
          <p:nvPr/>
        </p:nvSpPr>
        <p:spPr>
          <a:xfrm>
            <a:off x="486888" y="365125"/>
            <a:ext cx="11210307" cy="6127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11C1B-4EA0-0045-8CDD-D1C1482D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3" name="Picture 1" descr="page25image3597840">
            <a:extLst>
              <a:ext uri="{FF2B5EF4-FFF2-40B4-BE49-F238E27FC236}">
                <a16:creationId xmlns:a16="http://schemas.microsoft.com/office/drawing/2014/main" id="{15438FF0-6763-6D4C-8974-55DD4772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7551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page26image3535664">
            <a:extLst>
              <a:ext uri="{FF2B5EF4-FFF2-40B4-BE49-F238E27FC236}">
                <a16:creationId xmlns:a16="http://schemas.microsoft.com/office/drawing/2014/main" id="{14CF0770-F667-E943-ADF5-7F5685A4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4360863"/>
            <a:ext cx="11049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page26image3530400">
            <a:extLst>
              <a:ext uri="{FF2B5EF4-FFF2-40B4-BE49-F238E27FC236}">
                <a16:creationId xmlns:a16="http://schemas.microsoft.com/office/drawing/2014/main" id="{4D1EA934-FCD3-6645-816D-0157FDC5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27551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age26image3533648">
            <a:extLst>
              <a:ext uri="{FF2B5EF4-FFF2-40B4-BE49-F238E27FC236}">
                <a16:creationId xmlns:a16="http://schemas.microsoft.com/office/drawing/2014/main" id="{001E21FD-716E-D549-BB21-F7F5FCD4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3345657"/>
            <a:ext cx="1600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page27image3945712">
            <a:extLst>
              <a:ext uri="{FF2B5EF4-FFF2-40B4-BE49-F238E27FC236}">
                <a16:creationId xmlns:a16="http://schemas.microsoft.com/office/drawing/2014/main" id="{EA2B3D27-079C-DC40-9D14-DC5916A5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25789"/>
            <a:ext cx="1219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age27image3932720">
            <a:extLst>
              <a:ext uri="{FF2B5EF4-FFF2-40B4-BE49-F238E27FC236}">
                <a16:creationId xmlns:a16="http://schemas.microsoft.com/office/drawing/2014/main" id="{F6B96A63-A104-5B4B-94FF-562829D8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51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page27image3937872">
            <a:extLst>
              <a:ext uri="{FF2B5EF4-FFF2-40B4-BE49-F238E27FC236}">
                <a16:creationId xmlns:a16="http://schemas.microsoft.com/office/drawing/2014/main" id="{CC64ED59-E55C-6948-94CB-FA73ABBC3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3042446"/>
            <a:ext cx="16129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page28image3878944">
            <a:extLst>
              <a:ext uri="{FF2B5EF4-FFF2-40B4-BE49-F238E27FC236}">
                <a16:creationId xmlns:a16="http://schemas.microsoft.com/office/drawing/2014/main" id="{462F646D-A1A9-5147-820D-E839FBD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113213"/>
            <a:ext cx="12954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page28image3882864">
            <a:extLst>
              <a:ext uri="{FF2B5EF4-FFF2-40B4-BE49-F238E27FC236}">
                <a16:creationId xmlns:a16="http://schemas.microsoft.com/office/drawing/2014/main" id="{D9B83F49-8FB7-D24D-824E-F07F0239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7551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page28image3880736">
            <a:extLst>
              <a:ext uri="{FF2B5EF4-FFF2-40B4-BE49-F238E27FC236}">
                <a16:creationId xmlns:a16="http://schemas.microsoft.com/office/drawing/2014/main" id="{BABCCE28-4435-044D-B1AB-EA98B791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328989"/>
            <a:ext cx="1600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8C3A5-DFF6-4843-BEA4-A0CC778B1DEF}"/>
              </a:ext>
            </a:extLst>
          </p:cNvPr>
          <p:cNvSpPr txBox="1"/>
          <p:nvPr/>
        </p:nvSpPr>
        <p:spPr>
          <a:xfrm>
            <a:off x="1917700" y="191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74F2-E012-B047-8E64-EA93EEC1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Bias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br>
              <a:rPr lang="en-US" altLang="zh-CN" sz="2800" dirty="0"/>
            </a:br>
            <a:r>
              <a:rPr lang="en-US" sz="2800" b="1" dirty="0"/>
              <a:t>Selection does not reflect a random sample 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AE8F-F46A-744F-B0E9-E1212FF7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ja-JP" altLang="en-US" sz="1800"/>
              <a:t>土耳其机械工人的分布图</a:t>
            </a:r>
            <a:endParaRPr lang="en-US" sz="18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7" name="Picture 1" descr="page33image3600976">
            <a:extLst>
              <a:ext uri="{FF2B5EF4-FFF2-40B4-BE49-F238E27FC236}">
                <a16:creationId xmlns:a16="http://schemas.microsoft.com/office/drawing/2014/main" id="{33CD3297-6026-B347-92D2-0410E4DCF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r="30733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9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1729-64C3-394B-8D5A-D5F476B3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800" b="1" kern="1200">
                <a:latin typeface="+mj-lt"/>
                <a:ea typeface="+mj-ea"/>
                <a:cs typeface="+mj-cs"/>
              </a:rPr>
              <a:t>Biases in Data </a:t>
            </a:r>
            <a:endParaRPr lang="en-US" sz="3800" kern="1200">
              <a:latin typeface="+mj-lt"/>
              <a:ea typeface="+mj-ea"/>
              <a:cs typeface="+mj-cs"/>
            </a:endParaRPr>
          </a:p>
        </p:txBody>
      </p:sp>
      <p:sp>
        <p:nvSpPr>
          <p:cNvPr id="15372" name="Rectangle 76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page34image3472592">
            <a:extLst>
              <a:ext uri="{FF2B5EF4-FFF2-40B4-BE49-F238E27FC236}">
                <a16:creationId xmlns:a16="http://schemas.microsoft.com/office/drawing/2014/main" id="{0D42774C-8F07-384C-B40B-3982E741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27" y="745854"/>
            <a:ext cx="942095" cy="62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3" name="Right Triangle 78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74" name="Rectangle 80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page34image3468784">
            <a:extLst>
              <a:ext uri="{FF2B5EF4-FFF2-40B4-BE49-F238E27FC236}">
                <a16:creationId xmlns:a16="http://schemas.microsoft.com/office/drawing/2014/main" id="{4802D951-1334-4848-A10C-2CC797FE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274" y="186246"/>
            <a:ext cx="847565" cy="11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75" name="Right Triangle 82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76" name="Rectangle 84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77" name="Rectangle 86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3" name="Picture 3" descr="page34image3473264">
            <a:extLst>
              <a:ext uri="{FF2B5EF4-FFF2-40B4-BE49-F238E27FC236}">
                <a16:creationId xmlns:a16="http://schemas.microsoft.com/office/drawing/2014/main" id="{FADCEB3D-A0E9-9444-86D7-2FE8C382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6009" y="1632106"/>
            <a:ext cx="1609608" cy="106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D25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6" name="Picture 6" descr="page34image3468672">
            <a:extLst>
              <a:ext uri="{FF2B5EF4-FFF2-40B4-BE49-F238E27FC236}">
                <a16:creationId xmlns:a16="http://schemas.microsoft.com/office/drawing/2014/main" id="{4F66D425-C593-FB49-B63A-4CC78634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450" y="793531"/>
            <a:ext cx="3715825" cy="18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ight Triangle 94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Triangle 98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ight Triangle 102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1" name="Picture 1" descr="page34image3459264">
            <a:extLst>
              <a:ext uri="{FF2B5EF4-FFF2-40B4-BE49-F238E27FC236}">
                <a16:creationId xmlns:a16="http://schemas.microsoft.com/office/drawing/2014/main" id="{59B0CAA9-01A3-AA49-844B-7927FD28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7" y="3064503"/>
            <a:ext cx="2032216" cy="30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page34image3460608">
            <a:extLst>
              <a:ext uri="{FF2B5EF4-FFF2-40B4-BE49-F238E27FC236}">
                <a16:creationId xmlns:a16="http://schemas.microsoft.com/office/drawing/2014/main" id="{D8501056-2B3D-5F4D-9931-4E751E0D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4115" y="2979485"/>
            <a:ext cx="2676450" cy="161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ight Triangle 104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78" name="Content Placeholder 15369">
            <a:extLst>
              <a:ext uri="{FF2B5EF4-FFF2-40B4-BE49-F238E27FC236}">
                <a16:creationId xmlns:a16="http://schemas.microsoft.com/office/drawing/2014/main" id="{08F2ABE7-0306-45DF-B2D3-98C64B60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883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FCAF2-D1CF-184A-8C84-F964301C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C4FFB-0F10-F240-80E6-DD2726BBF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8" r="-5" b="-5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16385" name="Picture 1" descr="page36image4127504">
            <a:extLst>
              <a:ext uri="{FF2B5EF4-FFF2-40B4-BE49-F238E27FC236}">
                <a16:creationId xmlns:a16="http://schemas.microsoft.com/office/drawing/2014/main" id="{EEE7BE54-9D78-DC45-AB7A-3DACB8C93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029"/>
          <a:stretch/>
        </p:blipFill>
        <p:spPr bwMode="auto">
          <a:xfrm>
            <a:off x="3008896" y="-2655"/>
            <a:ext cx="2917457" cy="34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page36image4171504">
            <a:extLst>
              <a:ext uri="{FF2B5EF4-FFF2-40B4-BE49-F238E27FC236}">
                <a16:creationId xmlns:a16="http://schemas.microsoft.com/office/drawing/2014/main" id="{EFA9F66E-C906-C946-AEC4-29D17341D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5282"/>
          <a:stretch/>
        </p:blipFill>
        <p:spPr bwMode="auto">
          <a:xfrm>
            <a:off x="20" y="3450227"/>
            <a:ext cx="5926333" cy="336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F019-D05B-2741-8277-C8EEA6F5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r>
              <a:rPr lang="en-US" sz="2000"/>
              <a:t>It's possible that you have an appropriate amount of data for every group you can think of but that some groups are represented less positively than others. </a:t>
            </a:r>
            <a:endParaRPr lang="en-US" sz="2000">
              <a:effectLst/>
            </a:endParaRPr>
          </a:p>
          <a:p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60BFF-5969-214D-9F02-117647FABBE6}"/>
              </a:ext>
            </a:extLst>
          </p:cNvPr>
          <p:cNvSpPr txBox="1"/>
          <p:nvPr/>
        </p:nvSpPr>
        <p:spPr>
          <a:xfrm>
            <a:off x="219350" y="6172200"/>
            <a:ext cx="2789546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/>
              <a:t>婚礼</a:t>
            </a:r>
            <a:r>
              <a:rPr lang="zh-CN" altLang="en-US" dirty="0"/>
              <a:t>、</a:t>
            </a:r>
            <a:r>
              <a:rPr lang="ja-JP" altLang="en-US"/>
              <a:t>新娘</a:t>
            </a:r>
            <a:r>
              <a:rPr lang="zh-CN" altLang="en-US" dirty="0"/>
              <a:t>，</a:t>
            </a:r>
            <a:r>
              <a:rPr lang="ja-JP" altLang="en-US"/>
              <a:t>西服</a:t>
            </a:r>
            <a:r>
              <a:rPr lang="zh-CN" altLang="en-US" dirty="0"/>
              <a:t>、</a:t>
            </a:r>
            <a:r>
              <a:rPr lang="ja-JP" altLang="en-US"/>
              <a:t>婚纱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BDD3F-2794-CC49-9919-F28DCB9C51F6}"/>
              </a:ext>
            </a:extLst>
          </p:cNvPr>
          <p:cNvSpPr txBox="1"/>
          <p:nvPr/>
        </p:nvSpPr>
        <p:spPr>
          <a:xfrm>
            <a:off x="4012797" y="6172200"/>
            <a:ext cx="646331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ja-JP" altLang="en-US"/>
              <a:t>黑人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4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ECA3A0-2F02-A34E-902F-CBBA07B6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006" r="2520" b="-1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C83757-3747-3D4B-AE5A-1F0AD580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Biases in Interpretation </a:t>
            </a:r>
            <a:r>
              <a:rPr lang="ja-JP" alt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对</a:t>
            </a:r>
            <a:r>
              <a:rPr lang="en-US" altLang="ja-JP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ja-JP" alt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结果解析的问题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CA8A-A91B-4D43-BFB4-57DBF4555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7" r="29335" b="-1"/>
          <a:stretch/>
        </p:blipFill>
        <p:spPr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17409" name="Picture 1" descr="page38image30883584">
            <a:extLst>
              <a:ext uri="{FF2B5EF4-FFF2-40B4-BE49-F238E27FC236}">
                <a16:creationId xmlns:a16="http://schemas.microsoft.com/office/drawing/2014/main" id="{39C2A858-EA01-1E4C-B40C-94E134D9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page38image30883584">
            <a:extLst>
              <a:ext uri="{FF2B5EF4-FFF2-40B4-BE49-F238E27FC236}">
                <a16:creationId xmlns:a16="http://schemas.microsoft.com/office/drawing/2014/main" id="{D21ADC9B-1ACF-D240-B471-820E1445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page38image30883584">
            <a:extLst>
              <a:ext uri="{FF2B5EF4-FFF2-40B4-BE49-F238E27FC236}">
                <a16:creationId xmlns:a16="http://schemas.microsoft.com/office/drawing/2014/main" id="{08255098-D632-DC40-9313-644234D5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3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D057B-EFBF-2344-B2E7-F9FEB6725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0" r="253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930CB-CA0C-6F48-B0C8-F7CEBE2B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Hard to Explanation, Religion</a:t>
            </a:r>
            <a:endParaRPr lang="en-US" sz="36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144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4F0AB-DCF9-6C45-AC54-0E87CC31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除了深度学习</a:t>
            </a:r>
            <a:r>
              <a:rPr lang="zh-CN" altLang="en-US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为什么还需要经典的机器学习模型</a:t>
            </a:r>
            <a:endParaRPr lang="en-US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0C9F10-5FDD-433D-9F2E-7E5979A7E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5199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ustomer review">
            <a:extLst>
              <a:ext uri="{FF2B5EF4-FFF2-40B4-BE49-F238E27FC236}">
                <a16:creationId xmlns:a16="http://schemas.microsoft.com/office/drawing/2014/main" id="{832A56B2-9127-2846-968C-ADB40829A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3892" y="8711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97CF2-85E6-B14E-90D8-24A96523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5400">
                <a:solidFill>
                  <a:srgbClr val="FFFFFF"/>
                </a:solidFill>
              </a:rPr>
              <a:t>辅助决策的误区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D096A5-92E0-9B47-B20D-1CA04B91E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447" y="307731"/>
            <a:ext cx="4517103" cy="3997637"/>
          </a:xfrm>
          <a:prstGeom prst="rect">
            <a:avLst/>
          </a:prstGeom>
        </p:spPr>
      </p:pic>
      <p:pic>
        <p:nvPicPr>
          <p:cNvPr id="19457" name="Picture 1" descr="page41image3481360">
            <a:extLst>
              <a:ext uri="{FF2B5EF4-FFF2-40B4-BE49-F238E27FC236}">
                <a16:creationId xmlns:a16="http://schemas.microsoft.com/office/drawing/2014/main" id="{FB718279-B5FA-7B40-936C-E328E319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949390"/>
            <a:ext cx="5455917" cy="27143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2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7FA07-99A6-B24D-9CC1-49BB82D8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3"/>
            <a:ext cx="12192000" cy="67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4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56573-930B-7F41-AF9A-5DB86450E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96" r="-1" b="-1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073CB-A790-B84F-BF9E-3619FA16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Pre</a:t>
            </a:r>
            <a:r>
              <a:rPr lang="en-US" altLang="zh-CN" sz="4400"/>
              <a:t>dicting</a:t>
            </a:r>
            <a:r>
              <a:rPr lang="zh-CN" altLang="en-US" sz="4400"/>
              <a:t> </a:t>
            </a:r>
            <a:r>
              <a:rPr lang="en-US" altLang="zh-CN" sz="4400"/>
              <a:t>Policy</a:t>
            </a:r>
            <a:endParaRPr lang="en-US" sz="4400"/>
          </a:p>
        </p:txBody>
      </p:sp>
      <p:pic>
        <p:nvPicPr>
          <p:cNvPr id="20481" name="Picture 1" descr="page54image3753280">
            <a:extLst>
              <a:ext uri="{FF2B5EF4-FFF2-40B4-BE49-F238E27FC236}">
                <a16:creationId xmlns:a16="http://schemas.microsoft.com/office/drawing/2014/main" id="{D530610E-85D1-CB4A-A173-7E5AE47A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1"/>
          <a:stretch/>
        </p:blipFill>
        <p:spPr bwMode="auto">
          <a:xfrm>
            <a:off x="6883401" y="803191"/>
            <a:ext cx="4516920" cy="23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C833-8C5B-8044-BDA3-8BF40548E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1" y="3676052"/>
            <a:ext cx="4516920" cy="237575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1800" dirty="0"/>
              <a:t>Algorithms identify potential crime hot-spots </a:t>
            </a:r>
          </a:p>
          <a:p>
            <a:r>
              <a:rPr lang="en-US" sz="1800" dirty="0">
                <a:effectLst/>
              </a:rPr>
              <a:t>Mi</a:t>
            </a:r>
            <a:r>
              <a:rPr lang="en-US" altLang="zh-CN" sz="1800" dirty="0">
                <a:effectLst/>
              </a:rPr>
              <a:t>nority</a:t>
            </a:r>
            <a:r>
              <a:rPr lang="zh-CN" altLang="en-US" sz="1800" dirty="0">
                <a:effectLst/>
              </a:rPr>
              <a:t> </a:t>
            </a:r>
            <a:r>
              <a:rPr lang="en-US" altLang="zh-CN" sz="1800" dirty="0">
                <a:effectLst/>
              </a:rPr>
              <a:t>Report</a:t>
            </a:r>
            <a:r>
              <a:rPr lang="zh-CN" altLang="en-US" sz="1800" dirty="0">
                <a:effectLst/>
              </a:rPr>
              <a:t>（</a:t>
            </a:r>
            <a:r>
              <a:rPr lang="ja-JP" altLang="en-US" sz="1800">
                <a:effectLst/>
              </a:rPr>
              <a:t>少数派报告</a:t>
            </a:r>
            <a:r>
              <a:rPr lang="zh-CN" altLang="en-US" sz="1800" dirty="0">
                <a:effectLst/>
              </a:rPr>
              <a:t>）</a:t>
            </a:r>
            <a:endParaRPr lang="en-US" sz="1800" dirty="0">
              <a:effectLst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876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012D9-610C-ED4B-B698-56EC2A0D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3200" kern="1200" dirty="0">
                <a:latin typeface="+mj-lt"/>
                <a:ea typeface="+mj-ea"/>
                <a:cs typeface="+mj-cs"/>
              </a:rPr>
              <a:t>Predicting Criminality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25CE5-9F32-4048-9F29-763F8250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6" r="13180" b="3"/>
          <a:stretch/>
        </p:blipFill>
        <p:spPr>
          <a:xfrm>
            <a:off x="4" y="10"/>
            <a:ext cx="4884383" cy="3995918"/>
          </a:xfrm>
          <a:prstGeom prst="rect">
            <a:avLst/>
          </a:prstGeom>
        </p:spPr>
      </p:pic>
      <p:pic>
        <p:nvPicPr>
          <p:cNvPr id="22529" name="Picture 1" descr="page60image3463744">
            <a:extLst>
              <a:ext uri="{FF2B5EF4-FFF2-40B4-BE49-F238E27FC236}">
                <a16:creationId xmlns:a16="http://schemas.microsoft.com/office/drawing/2014/main" id="{923A5747-51CE-E54E-95B9-3790CF58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r="-2" b="26483"/>
          <a:stretch/>
        </p:blipFill>
        <p:spPr bwMode="auto">
          <a:xfrm>
            <a:off x="5074879" y="10"/>
            <a:ext cx="7117118" cy="399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3" name="Content Placeholder 22532">
            <a:extLst>
              <a:ext uri="{FF2B5EF4-FFF2-40B4-BE49-F238E27FC236}">
                <a16:creationId xmlns:a16="http://schemas.microsoft.com/office/drawing/2014/main" id="{E6E784C6-D5C5-4EFB-85AE-C95CF6D2C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21124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F6F0-5220-0E44-9D31-130E8F34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Predicting</a:t>
            </a:r>
            <a:r>
              <a:rPr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Homosexuality</a:t>
            </a:r>
            <a:r>
              <a:rPr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ja-JP" altLang="en-US" sz="4400">
                <a:latin typeface="SimHei" panose="02010609060101010101" pitchFamily="49" charset="-122"/>
                <a:ea typeface="SimHei" panose="02010609060101010101" pitchFamily="49" charset="-122"/>
              </a:rPr>
              <a:t>同性恋预测</a:t>
            </a:r>
            <a:endParaRPr lang="en-US" sz="4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3555" name="Picture 3" descr="page63image3603664">
            <a:extLst>
              <a:ext uri="{FF2B5EF4-FFF2-40B4-BE49-F238E27FC236}">
                <a16:creationId xmlns:a16="http://schemas.microsoft.com/office/drawing/2014/main" id="{18DDF831-19F9-1441-B7E3-8F1753943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904" y="642988"/>
            <a:ext cx="2688269" cy="55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1C733-65DC-1F41-917D-12053319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Wang and Kosinski, Deep neural networks are more accurate than humans at detecting sexual orientation from facial images, 2017. </a:t>
            </a:r>
            <a:endParaRPr lang="en-US" sz="2000" dirty="0">
              <a:effectLst/>
            </a:endParaRPr>
          </a:p>
          <a:p>
            <a:endParaRPr lang="en-US" sz="2000" dirty="0"/>
          </a:p>
        </p:txBody>
      </p:sp>
      <p:pic>
        <p:nvPicPr>
          <p:cNvPr id="23553" name="Picture 1" descr="page62image30893632">
            <a:extLst>
              <a:ext uri="{FF2B5EF4-FFF2-40B4-BE49-F238E27FC236}">
                <a16:creationId xmlns:a16="http://schemas.microsoft.com/office/drawing/2014/main" id="{A5577AAC-5586-FA4C-B263-18AC325F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4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1527-5A8D-1F43-88DC-6B05C6E4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3649703" cy="1714500"/>
          </a:xfrm>
        </p:spPr>
        <p:txBody>
          <a:bodyPr>
            <a:normAutofit/>
          </a:bodyPr>
          <a:lstStyle/>
          <a:p>
            <a:r>
              <a:rPr lang="en-US" sz="3200"/>
              <a:t>Why</a:t>
            </a:r>
            <a:r>
              <a:rPr lang="zh-CN" altLang="en-US" sz="3200"/>
              <a:t> </a:t>
            </a:r>
            <a:r>
              <a:rPr lang="en-US" altLang="zh-CN" sz="3200"/>
              <a:t>do</a:t>
            </a:r>
            <a:r>
              <a:rPr lang="zh-CN" altLang="en-US" sz="3200"/>
              <a:t> </a:t>
            </a:r>
            <a:r>
              <a:rPr lang="en-US" altLang="zh-CN" sz="3200"/>
              <a:t>we</a:t>
            </a:r>
            <a:r>
              <a:rPr lang="zh-CN" altLang="en-US" sz="3200"/>
              <a:t> </a:t>
            </a:r>
            <a:r>
              <a:rPr lang="en-US" altLang="zh-CN" sz="3200"/>
              <a:t>need</a:t>
            </a:r>
            <a:r>
              <a:rPr lang="zh-CN" altLang="en-US" sz="3200"/>
              <a:t> </a:t>
            </a:r>
            <a:r>
              <a:rPr lang="en-US" altLang="zh-CN" sz="3200"/>
              <a:t>to</a:t>
            </a:r>
            <a:r>
              <a:rPr lang="zh-CN" altLang="en-US" sz="3200"/>
              <a:t> </a:t>
            </a:r>
            <a:r>
              <a:rPr lang="en-US" altLang="zh-CN" sz="3200"/>
              <a:t>concern</a:t>
            </a:r>
            <a:r>
              <a:rPr lang="zh-CN" altLang="en-US" sz="3200"/>
              <a:t> </a:t>
            </a:r>
            <a:r>
              <a:rPr lang="en-US" altLang="zh-CN" sz="3200"/>
              <a:t>it?</a:t>
            </a:r>
            <a:r>
              <a:rPr lang="zh-CN" altLang="en-US" sz="3200"/>
              <a:t> </a:t>
            </a:r>
            <a:endParaRPr lang="en-US" sz="3200"/>
          </a:p>
        </p:txBody>
      </p:sp>
      <p:pic>
        <p:nvPicPr>
          <p:cNvPr id="24578" name="Picture 2" descr="page78image3668976">
            <a:extLst>
              <a:ext uri="{FF2B5EF4-FFF2-40B4-BE49-F238E27FC236}">
                <a16:creationId xmlns:a16="http://schemas.microsoft.com/office/drawing/2014/main" id="{CB763258-FDB5-A748-AF55-E768200D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r="28070"/>
          <a:stretch/>
        </p:blipFill>
        <p:spPr bwMode="auto">
          <a:xfrm>
            <a:off x="704087" y="370320"/>
            <a:ext cx="3649704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page78image3657776">
            <a:extLst>
              <a:ext uri="{FF2B5EF4-FFF2-40B4-BE49-F238E27FC236}">
                <a16:creationId xmlns:a16="http://schemas.microsoft.com/office/drawing/2014/main" id="{A73F9560-3D28-BD40-8709-902D6926A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527"/>
          <a:stretch/>
        </p:blipFill>
        <p:spPr bwMode="auto">
          <a:xfrm>
            <a:off x="4639540" y="370320"/>
            <a:ext cx="6848371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CBD7-536E-7141-BCDC-03BCA3D0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541" y="4578638"/>
            <a:ext cx="6848372" cy="1714500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4529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94F37E-C215-C44C-BFD5-47E7228BC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9" r="-3" b="4246"/>
          <a:stretch/>
        </p:blipFill>
        <p:spPr>
          <a:xfrm>
            <a:off x="321729" y="433713"/>
            <a:ext cx="5572443" cy="2995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97D2-F2EC-794D-BD28-C90B796A9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2" r="13560" b="2"/>
          <a:stretch/>
        </p:blipFill>
        <p:spPr>
          <a:xfrm>
            <a:off x="321729" y="3810893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7DF5B-CC14-CC4A-9617-D4D316336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617"/>
          <a:stretch/>
        </p:blipFill>
        <p:spPr>
          <a:xfrm>
            <a:off x="6141723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2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3C55-A199-EB40-9A06-FB4E31B1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007E-278D-7649-B75B-7EBBB28F037B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结论</a:t>
            </a:r>
            <a:r>
              <a:rPr lang="en-US" altLang="zh-CN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深度学习不能解决所有问题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尤其是需要强大的数据支持的时候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从数据层面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就会有很大问题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！</a:t>
            </a:r>
            <a:endParaRPr lang="en-US" altLang="zh-CN" dirty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结论</a:t>
            </a:r>
            <a:r>
              <a:rPr lang="en-US" altLang="zh-CN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深度学习因为其结构的复杂性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模型基本上不能解释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出了错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也找不出来哪里是错的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ja-JP" altLang="en-US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从而几乎无法进行提升</a:t>
            </a:r>
            <a:r>
              <a:rPr lang="zh-CN" altLang="en-US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！</a:t>
            </a:r>
            <a:endParaRPr lang="en-US" dirty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33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9A6FC-2D9B-9B43-8CB1-5863F131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/>
              <a:t>What</a:t>
            </a:r>
            <a:r>
              <a:rPr lang="en-US" altLang="zh-CN" sz="2600"/>
              <a:t>’s</a:t>
            </a:r>
            <a:r>
              <a:rPr lang="zh-CN" altLang="en-US" sz="2600"/>
              <a:t> </a:t>
            </a:r>
            <a:r>
              <a:rPr lang="en-US" altLang="zh-CN" sz="2600"/>
              <a:t>model?</a:t>
            </a:r>
            <a:r>
              <a:rPr lang="zh-CN" altLang="en-US" sz="2600"/>
              <a:t> </a:t>
            </a:r>
            <a:endParaRPr lang="en-US" sz="2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62248-69A3-D243-BF01-C814A6E28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" r="508" b="-2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1EA9A-91A2-F143-842A-1B66B2D95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3" r="-3" b="-3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1ABACA-D667-E64B-B1F6-6D8AC087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3" r="1" b="1"/>
          <a:stretch/>
        </p:blipFill>
        <p:spPr>
          <a:xfrm>
            <a:off x="8188607" y="-13417"/>
            <a:ext cx="3931920" cy="40050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03092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5DBC-4C83-9F4C-AAEE-647412C5E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164B7E-C433-244D-A7CC-7C22FCBCC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925" y="4050423"/>
            <a:ext cx="4031284" cy="27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8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9F8A1-7320-424D-826B-DA37428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The</a:t>
            </a:r>
            <a:r>
              <a:rPr lang="zh-CN" altLang="en-US" sz="3600"/>
              <a:t> </a:t>
            </a:r>
            <a:r>
              <a:rPr lang="en-US" altLang="zh-CN" sz="3600"/>
              <a:t>Simplest</a:t>
            </a:r>
            <a:r>
              <a:rPr lang="zh-CN" altLang="en-US" sz="3600"/>
              <a:t> </a:t>
            </a:r>
            <a:r>
              <a:rPr lang="en-US" altLang="zh-CN" sz="3600"/>
              <a:t>Machine</a:t>
            </a:r>
            <a:r>
              <a:rPr lang="zh-CN" altLang="en-US" sz="3600"/>
              <a:t> </a:t>
            </a:r>
            <a:r>
              <a:rPr lang="en-US" altLang="zh-CN" sz="3600"/>
              <a:t>Learning</a:t>
            </a:r>
            <a:r>
              <a:rPr lang="zh-CN" altLang="en-US" sz="3600"/>
              <a:t> </a:t>
            </a:r>
            <a:r>
              <a:rPr lang="en-US" altLang="zh-CN" sz="3600"/>
              <a:t>Model</a:t>
            </a:r>
            <a:endParaRPr 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AA60E-1A1D-214D-B00A-9F1CF36B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795820"/>
            <a:ext cx="6702552" cy="436364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5F05-3680-E84D-9F70-A2F70561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1800"/>
              <a:t>Only</a:t>
            </a:r>
            <a:r>
              <a:rPr lang="zh-CN" altLang="en-US" sz="1800"/>
              <a:t> </a:t>
            </a:r>
            <a:r>
              <a:rPr lang="en-US" altLang="zh-CN" sz="1800"/>
              <a:t>have</a:t>
            </a:r>
            <a:r>
              <a:rPr lang="zh-CN" altLang="en-US" sz="1800"/>
              <a:t> </a:t>
            </a:r>
            <a:r>
              <a:rPr lang="en-US" altLang="zh-CN" sz="1800"/>
              <a:t>50</a:t>
            </a:r>
            <a:r>
              <a:rPr lang="zh-CN" altLang="en-US" sz="1800"/>
              <a:t> </a:t>
            </a:r>
            <a:r>
              <a:rPr lang="en-US" altLang="zh-CN" sz="1800"/>
              <a:t>points</a:t>
            </a:r>
            <a:r>
              <a:rPr lang="zh-CN" altLang="en-US" sz="1800"/>
              <a:t> </a:t>
            </a:r>
            <a:r>
              <a:rPr lang="en-US" altLang="zh-CN" sz="1800"/>
              <a:t>data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altLang="zh-CN" sz="1800"/>
              <a:t>How</a:t>
            </a:r>
            <a:r>
              <a:rPr lang="zh-CN" altLang="en-US" sz="1800"/>
              <a:t> </a:t>
            </a:r>
            <a:r>
              <a:rPr lang="en-US" altLang="zh-CN" sz="1800"/>
              <a:t>can</a:t>
            </a:r>
            <a:r>
              <a:rPr lang="zh-CN" altLang="en-US" sz="1800"/>
              <a:t> </a:t>
            </a:r>
            <a:r>
              <a:rPr lang="en-US" altLang="zh-CN" sz="1800"/>
              <a:t>you</a:t>
            </a:r>
            <a:r>
              <a:rPr lang="zh-CN" altLang="en-US" sz="1800"/>
              <a:t> </a:t>
            </a:r>
            <a:r>
              <a:rPr lang="en-US" altLang="zh-CN" sz="1800"/>
              <a:t>predicate?</a:t>
            </a:r>
          </a:p>
          <a:p>
            <a:pPr marL="0" indent="0">
              <a:buNone/>
            </a:pP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Using</a:t>
            </a:r>
            <a:r>
              <a:rPr lang="zh-CN" altLang="en-US" sz="1800"/>
              <a:t> </a:t>
            </a:r>
            <a:r>
              <a:rPr lang="en-US" altLang="zh-CN" sz="1800"/>
              <a:t>Neural</a:t>
            </a:r>
            <a:r>
              <a:rPr lang="zh-CN" altLang="en-US" sz="1800"/>
              <a:t> </a:t>
            </a:r>
            <a:r>
              <a:rPr lang="en-US" altLang="zh-CN" sz="1800"/>
              <a:t>Network?</a:t>
            </a:r>
          </a:p>
          <a:p>
            <a:pPr marL="0" indent="0">
              <a:buNone/>
            </a:pPr>
            <a:r>
              <a:rPr lang="en-US" altLang="zh-CN" sz="1800"/>
              <a:t>	Overfitting?</a:t>
            </a:r>
            <a:r>
              <a:rPr lang="zh-CN" altLang="en-US" sz="1800"/>
              <a:t> 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Underfitting?</a:t>
            </a:r>
          </a:p>
        </p:txBody>
      </p:sp>
    </p:spTree>
    <p:extLst>
      <p:ext uri="{BB962C8B-B14F-4D97-AF65-F5344CB8AC3E}">
        <p14:creationId xmlns:p14="http://schemas.microsoft.com/office/powerpoint/2010/main" val="81350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DA85-5D69-B241-9F32-E608EFD5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2600" kern="120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深度学习为何如此成功</a:t>
            </a:r>
            <a:r>
              <a:rPr lang="zh-CN" altLang="en-US" sz="2600" kern="1200" dirty="0">
                <a:solidFill>
                  <a:srgbClr val="FFFF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？ </a:t>
            </a:r>
            <a:endParaRPr lang="en-US" sz="2600" kern="1200" dirty="0">
              <a:solidFill>
                <a:srgbClr val="FFFF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043273-3B82-9D43-96DC-50D1A4D77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990" y="961812"/>
            <a:ext cx="472141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7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84C4-ECB8-ED49-BEBA-20A98F61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B6DDFC-7B30-1A47-AF05-C876C5D1E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256" y="2422566"/>
            <a:ext cx="9913650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A01A-CDB2-414F-89E0-268912D2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K-Neighborhood</a:t>
            </a:r>
            <a:r>
              <a:rPr lang="zh-CN" altLang="en-US" dirty="0"/>
              <a:t> </a:t>
            </a:r>
            <a:r>
              <a:rPr lang="en-US" altLang="zh-CN" dirty="0"/>
              <a:t>Nearest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75BD-C454-5B48-B3FA-7A3F3FFD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(Online</a:t>
            </a:r>
            <a:r>
              <a:rPr lang="zh-CN" altLang="en-US" dirty="0"/>
              <a:t> </a:t>
            </a:r>
            <a:r>
              <a:rPr lang="en-US" altLang="zh-CN" dirty="0"/>
              <a:t>Coding)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4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E223-C275-4E45-A9C9-4B7D000F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B4CE-184E-464D-AC5E-90C4EB2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want write a program solve it, it’s simple. </a:t>
            </a:r>
          </a:p>
          <a:p>
            <a:r>
              <a:rPr lang="en-US" dirty="0"/>
              <a:t>1-nearest neighbor classifier / regression</a:t>
            </a:r>
          </a:p>
          <a:p>
            <a:r>
              <a:rPr lang="en-US" dirty="0"/>
              <a:t>Weighted nearest neighbor classifier / regression</a:t>
            </a:r>
          </a:p>
          <a:p>
            <a:r>
              <a:rPr lang="en-US" dirty="0"/>
              <a:t>Maybe all the machine learning problem could use this method. </a:t>
            </a:r>
          </a:p>
          <a:p>
            <a:pPr lvl="1"/>
            <a:r>
              <a:rPr lang="en-US" dirty="0"/>
              <a:t>Dimension reduction</a:t>
            </a:r>
          </a:p>
          <a:p>
            <a:pPr lvl="2"/>
            <a:r>
              <a:rPr lang="en-US" dirty="0"/>
              <a:t>With the dimension increase, we need much more data to fit. </a:t>
            </a:r>
          </a:p>
          <a:p>
            <a:pPr lvl="2"/>
            <a:r>
              <a:rPr lang="en-US" dirty="0"/>
              <a:t>Euclidean distance is unhelpful in high dimensions because all vectors are almost equidistant to the search query vector. (</a:t>
            </a:r>
            <a:r>
              <a:rPr lang="en-US" i="1" dirty="0"/>
              <a:t>Image a circle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Outliner </a:t>
            </a:r>
          </a:p>
          <a:p>
            <a:pPr lvl="1"/>
            <a:r>
              <a:rPr lang="en-US" dirty="0"/>
              <a:t>Memory Consuming </a:t>
            </a:r>
          </a:p>
          <a:p>
            <a:pPr lvl="1"/>
            <a:r>
              <a:rPr lang="en-US" dirty="0"/>
              <a:t>Timing Consuming </a:t>
            </a:r>
            <a:r>
              <a:rPr lang="en-US" i="1" dirty="0"/>
              <a:t>in high dimension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35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F8A1-7320-424D-826B-DA37428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Better</a:t>
            </a:r>
            <a:r>
              <a:rPr lang="zh-CN" altLang="en-US" sz="3600" dirty="0"/>
              <a:t> </a:t>
            </a:r>
            <a:r>
              <a:rPr lang="en-US" altLang="zh-CN" sz="3600" dirty="0"/>
              <a:t>Explanation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AA60E-1A1D-214D-B00A-9F1CF36B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795820"/>
            <a:ext cx="6702552" cy="4363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5F05-3680-E84D-9F70-A2F70561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some</a:t>
            </a:r>
            <a:r>
              <a:rPr lang="zh-CN" altLang="en-US" sz="1800" dirty="0"/>
              <a:t> </a:t>
            </a:r>
            <a:r>
              <a:rPr lang="en-US" altLang="zh-CN" sz="1800" dirty="0"/>
              <a:t>results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error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reason</a:t>
            </a:r>
            <a:r>
              <a:rPr lang="zh-CN" altLang="en-US" sz="1800" dirty="0"/>
              <a:t> </a:t>
            </a:r>
            <a:r>
              <a:rPr lang="en-US" altLang="zh-CN" sz="1800" dirty="0"/>
              <a:t>easily.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3EEC44F-E114-7E4E-9E7F-5DE4909CDAED}"/>
              </a:ext>
            </a:extLst>
          </p:cNvPr>
          <p:cNvSpPr/>
          <p:nvPr/>
        </p:nvSpPr>
        <p:spPr>
          <a:xfrm>
            <a:off x="2244436" y="2020824"/>
            <a:ext cx="676893" cy="688769"/>
          </a:xfrm>
          <a:prstGeom prst="ellipse">
            <a:avLst/>
          </a:prstGeom>
          <a:solidFill>
            <a:srgbClr val="FF00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F8A20F-1ABA-B34B-8479-C442214AA3D8}"/>
              </a:ext>
            </a:extLst>
          </p:cNvPr>
          <p:cNvSpPr/>
          <p:nvPr/>
        </p:nvSpPr>
        <p:spPr>
          <a:xfrm>
            <a:off x="2444338" y="4572039"/>
            <a:ext cx="676893" cy="688769"/>
          </a:xfrm>
          <a:prstGeom prst="ellipse">
            <a:avLst/>
          </a:prstGeom>
          <a:solidFill>
            <a:srgbClr val="FF00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1CE559-1C55-0041-8074-FD318A978DF6}"/>
              </a:ext>
            </a:extLst>
          </p:cNvPr>
          <p:cNvSpPr/>
          <p:nvPr/>
        </p:nvSpPr>
        <p:spPr>
          <a:xfrm>
            <a:off x="4397550" y="2020823"/>
            <a:ext cx="676893" cy="688769"/>
          </a:xfrm>
          <a:prstGeom prst="ellipse">
            <a:avLst/>
          </a:prstGeom>
          <a:solidFill>
            <a:srgbClr val="FF00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94576D4-3ADC-EC4C-81F3-804E3B366B63}"/>
              </a:ext>
            </a:extLst>
          </p:cNvPr>
          <p:cNvSpPr/>
          <p:nvPr/>
        </p:nvSpPr>
        <p:spPr>
          <a:xfrm>
            <a:off x="4597451" y="4453285"/>
            <a:ext cx="676893" cy="688769"/>
          </a:xfrm>
          <a:prstGeom prst="ellipse">
            <a:avLst/>
          </a:prstGeom>
          <a:solidFill>
            <a:srgbClr val="FF00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6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8922-761C-EA4D-9153-5C33BD8D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501647"/>
            <a:ext cx="3648456" cy="1719072"/>
          </a:xfrm>
        </p:spPr>
        <p:txBody>
          <a:bodyPr>
            <a:normAutofit/>
          </a:bodyPr>
          <a:lstStyle/>
          <a:p>
            <a:r>
              <a:rPr lang="en-US" sz="3200"/>
              <a:t>Lazy-Learning and Eager Learning</a:t>
            </a:r>
            <a:br>
              <a:rPr lang="en-US" sz="3200"/>
            </a:b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881E-9B80-E145-8CBA-4D8FC412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7" y="855267"/>
            <a:ext cx="5267414" cy="296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7FEFC-1DEA-3440-81B8-50E1A177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6" y="901355"/>
            <a:ext cx="5267415" cy="2870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AFC6-C55F-624A-AA8F-7D86CA09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</p:spPr>
        <p:txBody>
          <a:bodyPr anchor="ctr">
            <a:normAutofit/>
          </a:bodyPr>
          <a:lstStyle/>
          <a:p>
            <a:r>
              <a:rPr lang="en-US" sz="2000"/>
              <a:t>Lazy Learning: Target function will be approximately locally; </a:t>
            </a:r>
          </a:p>
          <a:p>
            <a:r>
              <a:rPr lang="en-US" sz="2000"/>
              <a:t>Dataset with few attributes. 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5832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40643-A338-E74F-80E4-91A1A77E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zh-CN" sz="4000"/>
              <a:t>Review</a:t>
            </a:r>
            <a:endParaRPr lang="en-US" sz="4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D9B91C-5EFD-4768-8CD3-ECB592C1E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51733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402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71B76-0718-9040-A04B-8EF0B235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My</a:t>
            </a:r>
            <a:r>
              <a:rPr lang="zh-CN" altLang="en-US" sz="3200"/>
              <a:t> </a:t>
            </a:r>
            <a:r>
              <a:rPr lang="en-US" altLang="zh-CN" sz="3200"/>
              <a:t>curve</a:t>
            </a:r>
            <a:r>
              <a:rPr lang="zh-CN" altLang="en-US" sz="3200"/>
              <a:t> </a:t>
            </a:r>
            <a:r>
              <a:rPr lang="en-US" altLang="zh-CN" sz="3200"/>
              <a:t>is</a:t>
            </a:r>
            <a:r>
              <a:rPr lang="zh-CN" altLang="en-US" sz="3200"/>
              <a:t> </a:t>
            </a:r>
            <a:r>
              <a:rPr lang="en-US" altLang="zh-CN" sz="3200"/>
              <a:t>better</a:t>
            </a:r>
            <a:r>
              <a:rPr lang="zh-CN" altLang="en-US" sz="3200"/>
              <a:t> </a:t>
            </a:r>
            <a:r>
              <a:rPr lang="en-US" altLang="zh-CN" sz="3200"/>
              <a:t>than</a:t>
            </a:r>
            <a:r>
              <a:rPr lang="zh-CN" altLang="en-US" sz="3200"/>
              <a:t> </a:t>
            </a:r>
            <a:r>
              <a:rPr lang="en-US" altLang="zh-CN" sz="3200"/>
              <a:t>yours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F4FB7-6818-E843-959B-541303DB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7" y="361910"/>
            <a:ext cx="4645152" cy="3483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7C383-8A04-D443-8685-060151B2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47" y="357251"/>
            <a:ext cx="5339255" cy="34838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1AFEE-ECD8-8A42-8DE0-D3605AE6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4122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page4image20679312">
            <a:extLst>
              <a:ext uri="{FF2B5EF4-FFF2-40B4-BE49-F238E27FC236}">
                <a16:creationId xmlns:a16="http://schemas.microsoft.com/office/drawing/2014/main" id="{7A9F3832-3B4E-EC48-B198-771851F3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648266"/>
            <a:ext cx="5426764" cy="22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ge4image20682016">
            <a:extLst>
              <a:ext uri="{FF2B5EF4-FFF2-40B4-BE49-F238E27FC236}">
                <a16:creationId xmlns:a16="http://schemas.microsoft.com/office/drawing/2014/main" id="{49B4D7F6-C4B1-104B-BB13-B1A1E14B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183795"/>
            <a:ext cx="5426764" cy="16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7621D-875C-D148-B47F-181BBAAC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034" y="1525163"/>
            <a:ext cx="5426764" cy="366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3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D1AE-E8D5-5840-BFF9-70A84535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501647"/>
            <a:ext cx="3648456" cy="1719072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/>
              <a:t>Dimension</a:t>
            </a:r>
            <a:r>
              <a:rPr lang="zh-CN" altLang="en-US" sz="3200" dirty="0"/>
              <a:t> </a:t>
            </a:r>
            <a:r>
              <a:rPr lang="en-US" altLang="zh-CN" sz="3200" dirty="0"/>
              <a:t>Curse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E9777-FAA2-F74D-9BC7-F6A1F805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7" y="1414929"/>
            <a:ext cx="5267414" cy="1843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464E6-4FAE-F643-85BB-CF78280E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6" y="1474186"/>
            <a:ext cx="5267415" cy="17250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1F49-7AFA-3E49-A61C-F1D51EF3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altLang="zh-CN" sz="2000" dirty="0"/>
              <a:t>Parameters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More!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051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D7CC2-6B05-45F4-8CC7-3A62FE59F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93ACC-B7B7-B444-86AE-9958837E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Bias in the CV and Language of Artificial Intelligence</a:t>
            </a:r>
            <a:br>
              <a:rPr lang="en-US" altLang="zh-CN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ja-JP" altLang="en-US" sz="23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人工智能中的公平性与不可测性</a:t>
            </a:r>
            <a:endParaRPr 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240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4645-900A-5440-94D6-FE43BFF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ja-JP" altLang="en-US"/>
              <a:t>你看到了什么</a:t>
            </a:r>
            <a:r>
              <a:rPr lang="zh-CN" altLang="en-US"/>
              <a:t>？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A53C-3815-4C41-8365-84CA7FB6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r>
              <a:rPr lang="ja-JP" altLang="en-US" sz="1800"/>
              <a:t>香蕉</a:t>
            </a:r>
            <a:endParaRPr lang="en-US" altLang="ja-JP" sz="1800" dirty="0"/>
          </a:p>
          <a:p>
            <a:r>
              <a:rPr lang="ja-JP" altLang="en-US" sz="1800"/>
              <a:t>标签</a:t>
            </a:r>
            <a:endParaRPr lang="en-US" altLang="ja-JP" sz="1800" dirty="0"/>
          </a:p>
          <a:p>
            <a:r>
              <a:rPr lang="ja-JP" altLang="en-US" sz="1800"/>
              <a:t>商店里的香蕉</a:t>
            </a:r>
            <a:endParaRPr lang="en-US" altLang="ja-JP" sz="1800" dirty="0"/>
          </a:p>
          <a:p>
            <a:r>
              <a:rPr lang="ja-JP" altLang="en-US" sz="1800"/>
              <a:t>货架上的香蕉</a:t>
            </a:r>
            <a:endParaRPr lang="en-US" altLang="ja-JP" sz="1800" dirty="0"/>
          </a:p>
          <a:p>
            <a:r>
              <a:rPr lang="ja-JP" altLang="en-US" sz="1800"/>
              <a:t>贴着贴纸的香蕉</a:t>
            </a:r>
            <a:endParaRPr lang="en-US" altLang="ja-JP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ja-JP" altLang="en-US" sz="1800"/>
              <a:t>但是没有人会说</a:t>
            </a:r>
            <a:r>
              <a:rPr lang="zh-CN" altLang="en-US" sz="1800" dirty="0"/>
              <a:t>：</a:t>
            </a:r>
            <a:r>
              <a:rPr lang="ja-JP" altLang="en-US" sz="1800">
                <a:highlight>
                  <a:srgbClr val="FFFF00"/>
                </a:highlight>
              </a:rPr>
              <a:t>黄色</a:t>
            </a:r>
            <a:r>
              <a:rPr lang="ja-JP" altLang="en-US" sz="1800"/>
              <a:t>的香蕉</a:t>
            </a:r>
            <a:endParaRPr lang="en-US" sz="18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69" name="Picture 1" descr="page2image3877040">
            <a:extLst>
              <a:ext uri="{FF2B5EF4-FFF2-40B4-BE49-F238E27FC236}">
                <a16:creationId xmlns:a16="http://schemas.microsoft.com/office/drawing/2014/main" id="{378BE750-98C2-CA48-B022-BAB2A6528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940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96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55B-0726-A341-8183-A8A0F422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411C-E7D9-3249-8BC5-33A54128E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ja-JP" altLang="en-US" sz="1800"/>
              <a:t>绿香蕉</a:t>
            </a:r>
            <a:endParaRPr lang="en-US" altLang="ja-JP" sz="1800" dirty="0"/>
          </a:p>
          <a:p>
            <a:r>
              <a:rPr lang="ja-JP" altLang="en-US" sz="1800"/>
              <a:t>没熟的香蕉</a:t>
            </a:r>
            <a:endParaRPr lang="en-US" altLang="ja-JP" sz="1800" dirty="0"/>
          </a:p>
          <a:p>
            <a:endParaRPr lang="en-US" sz="1800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3" name="Picture 1" descr="page12image3523120">
            <a:extLst>
              <a:ext uri="{FF2B5EF4-FFF2-40B4-BE49-F238E27FC236}">
                <a16:creationId xmlns:a16="http://schemas.microsoft.com/office/drawing/2014/main" id="{FD39F471-A92B-CC49-A95F-1042279D6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" r="-2" b="3807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53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599</Words>
  <Application>Microsoft Macintosh PowerPoint</Application>
  <PresentationFormat>Widescreen</PresentationFormat>
  <Paragraphs>105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SimHei</vt:lpstr>
      <vt:lpstr>Arial</vt:lpstr>
      <vt:lpstr>Calibri</vt:lpstr>
      <vt:lpstr>Calibri Light</vt:lpstr>
      <vt:lpstr>Office Theme</vt:lpstr>
      <vt:lpstr>Artificial Intelligence For NLP   Lesson-Final-9</vt:lpstr>
      <vt:lpstr>除了深度学习，为什么还需要经典的机器学习模型</vt:lpstr>
      <vt:lpstr>深度学习为何如此成功？ </vt:lpstr>
      <vt:lpstr>My curve is better than yours</vt:lpstr>
      <vt:lpstr>PowerPoint Presentation</vt:lpstr>
      <vt:lpstr>Dimension Curse</vt:lpstr>
      <vt:lpstr>Bias in the CV and Language of Artificial Intelligence 人工智能中的公平性与不可测性</vt:lpstr>
      <vt:lpstr>你看到了什么？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in Data Selection does not reflect a random sample  </vt:lpstr>
      <vt:lpstr>Biases in Data </vt:lpstr>
      <vt:lpstr>PowerPoint Presentation</vt:lpstr>
      <vt:lpstr>Biases in Interpretation 对AI结果解析的问题</vt:lpstr>
      <vt:lpstr> Hard to Explanation, Religion</vt:lpstr>
      <vt:lpstr>辅助决策的误区</vt:lpstr>
      <vt:lpstr>PowerPoint Presentation</vt:lpstr>
      <vt:lpstr>Predicting Policy</vt:lpstr>
      <vt:lpstr>Predicting Criminality</vt:lpstr>
      <vt:lpstr>Predicting Homosexuality 同性恋预测</vt:lpstr>
      <vt:lpstr>Why do we need to concern it? </vt:lpstr>
      <vt:lpstr>PowerPoint Presentation</vt:lpstr>
      <vt:lpstr>PowerPoint Presentation</vt:lpstr>
      <vt:lpstr>What’s model? </vt:lpstr>
      <vt:lpstr>The Simplest Machine Learning Model</vt:lpstr>
      <vt:lpstr>Regression and Classification</vt:lpstr>
      <vt:lpstr>K-Neighborhood Nearest </vt:lpstr>
      <vt:lpstr>KNN Model</vt:lpstr>
      <vt:lpstr>Better Explanation </vt:lpstr>
      <vt:lpstr>Lazy-Learning and Eager Learning 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NLP   Lesson-Final-9</dc:title>
  <dc:creator>gao minquan</dc:creator>
  <cp:lastModifiedBy>gao minquan</cp:lastModifiedBy>
  <cp:revision>4</cp:revision>
  <dcterms:created xsi:type="dcterms:W3CDTF">2019-11-30T09:07:38Z</dcterms:created>
  <dcterms:modified xsi:type="dcterms:W3CDTF">2020-03-10T03:03:49Z</dcterms:modified>
</cp:coreProperties>
</file>